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7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4" r:id="rId19"/>
  </p:sldIdLst>
  <p:sldSz cx="18288000" cy="10285413"/>
  <p:notesSz cx="9866313" cy="6735763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4660"/>
  </p:normalViewPr>
  <p:slideViewPr>
    <p:cSldViewPr>
      <p:cViewPr varScale="1">
        <p:scale>
          <a:sx n="50" d="100"/>
          <a:sy n="50" d="100"/>
        </p:scale>
        <p:origin x="1137" y="2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5981" cy="338204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754" y="1"/>
            <a:ext cx="4275981" cy="338204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29D765C9-6557-4148-BD83-F2639D377010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1475" y="841375"/>
            <a:ext cx="4043363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159" y="3242039"/>
            <a:ext cx="7893996" cy="2652148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560"/>
            <a:ext cx="4275981" cy="338203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754" y="6397560"/>
            <a:ext cx="4275981" cy="338203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5AFD7028-ADF1-451B-9431-1DCDD738B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8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D7028-ADF1-451B-9431-1DCDD738B0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81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D7028-ADF1-451B-9431-1DCDD738B0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83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D7028-ADF1-451B-9431-1DCDD738B0F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8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33599" y="1881632"/>
            <a:ext cx="7296150" cy="6664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82A5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0" y="0"/>
            <a:ext cx="1143000" cy="10287000"/>
          </a:xfrm>
          <a:custGeom>
            <a:avLst/>
            <a:gdLst/>
            <a:ahLst/>
            <a:cxnLst/>
            <a:rect l="l" t="t" r="r" b="b"/>
            <a:pathLst>
              <a:path w="1143000" h="10287000">
                <a:moveTo>
                  <a:pt x="1142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142999" y="0"/>
                </a:lnTo>
                <a:lnTo>
                  <a:pt x="1142999" y="10286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 userDrawn="1"/>
        </p:nvSpPr>
        <p:spPr>
          <a:xfrm>
            <a:off x="1142999" y="0"/>
            <a:ext cx="17145000" cy="1143000"/>
          </a:xfrm>
          <a:custGeom>
            <a:avLst/>
            <a:gdLst/>
            <a:ahLst/>
            <a:cxnLst/>
            <a:rect l="l" t="t" r="r" b="b"/>
            <a:pathLst>
              <a:path w="17145000" h="1143000">
                <a:moveTo>
                  <a:pt x="17144998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17144998" y="0"/>
                </a:lnTo>
                <a:lnTo>
                  <a:pt x="17144998" y="114299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 userDrawn="1"/>
        </p:nvSpPr>
        <p:spPr>
          <a:xfrm>
            <a:off x="1142999" y="1133474"/>
            <a:ext cx="17145000" cy="9525"/>
          </a:xfrm>
          <a:custGeom>
            <a:avLst/>
            <a:gdLst/>
            <a:ahLst/>
            <a:cxnLst/>
            <a:rect l="l" t="t" r="r" b="b"/>
            <a:pathLst>
              <a:path w="17145000" h="9525">
                <a:moveTo>
                  <a:pt x="17144998" y="9524"/>
                </a:moveTo>
                <a:lnTo>
                  <a:pt x="0" y="9524"/>
                </a:lnTo>
                <a:lnTo>
                  <a:pt x="0" y="0"/>
                </a:lnTo>
                <a:lnTo>
                  <a:pt x="17144998" y="0"/>
                </a:lnTo>
                <a:lnTo>
                  <a:pt x="17144998" y="952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01800" y="323722"/>
            <a:ext cx="5241290" cy="49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rgbClr val="1F293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6399" y="2357437"/>
            <a:ext cx="16078200" cy="692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eg"/><Relationship Id="rId21" Type="http://schemas.openxmlformats.org/officeDocument/2006/relationships/image" Target="../media/image20.g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package" Target="../embeddings/Microsoft_PowerPoint_Presentation.pptx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4.jpe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30145" y="2658706"/>
            <a:ext cx="5452580" cy="903700"/>
          </a:xfrm>
          <a:prstGeom prst="rect">
            <a:avLst/>
          </a:prstGeom>
        </p:spPr>
        <p:txBody>
          <a:bodyPr vert="horz" wrap="square" lIns="36000" tIns="36000" rIns="36000" bIns="36000" rtlCol="0" anchor="ctr" anchorCtr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회</a:t>
            </a:r>
            <a:r>
              <a:rPr lang="en-US" sz="540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540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사</a:t>
            </a:r>
            <a:r>
              <a:rPr lang="en-US" sz="540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540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소</a:t>
            </a:r>
            <a:r>
              <a:rPr lang="en-US" sz="540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540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개</a:t>
            </a:r>
            <a:r>
              <a:rPr lang="en-US" sz="540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540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서</a:t>
            </a:r>
            <a:endParaRPr sz="5400" dirty="0">
              <a:latin typeface="현대하모니 B" panose="02020603020101020101" pitchFamily="18" charset="-127"/>
              <a:ea typeface="현대하모니 B" panose="02020603020101020101" pitchFamily="18" charset="-127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4453" y="3854654"/>
            <a:ext cx="6048000" cy="442035"/>
          </a:xfrm>
          <a:prstGeom prst="rect">
            <a:avLst/>
          </a:prstGeom>
        </p:spPr>
        <p:txBody>
          <a:bodyPr vert="horz" wrap="square" lIns="72000" tIns="36000" rIns="72000" bIns="36000" rtlCol="0" anchor="ctr" anchorCtr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2400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Noto Sans JP Light"/>
              </a:rPr>
              <a:t>[ </a:t>
            </a:r>
            <a:r>
              <a:rPr sz="2400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Noto Sans JP Light"/>
              </a:rPr>
              <a:t>DCT,</a:t>
            </a:r>
            <a:r>
              <a:rPr sz="2400" spc="135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Noto Sans JP Light"/>
              </a:rPr>
              <a:t> </a:t>
            </a:r>
            <a:r>
              <a:rPr sz="2400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Noto Sans JP Light"/>
              </a:rPr>
              <a:t>A/T,</a:t>
            </a:r>
            <a:r>
              <a:rPr sz="2400" spc="220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Noto Sans JP Light"/>
              </a:rPr>
              <a:t> </a:t>
            </a:r>
            <a:r>
              <a:rPr sz="2400" spc="-300" dirty="0" err="1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감속기</a:t>
            </a:r>
            <a:r>
              <a:rPr sz="2400" spc="120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 </a:t>
            </a:r>
            <a:r>
              <a:rPr sz="2400" spc="-315" dirty="0" err="1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전문</a:t>
            </a:r>
            <a:r>
              <a:rPr sz="2400" spc="120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 </a:t>
            </a:r>
            <a:r>
              <a:rPr sz="2400" spc="-315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재</a:t>
            </a:r>
            <a:r>
              <a:rPr lang="en-US" sz="2400" spc="-315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 </a:t>
            </a:r>
            <a:r>
              <a:rPr lang="ko-KR" altLang="en-US" sz="2400" spc="-315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제조</a:t>
            </a:r>
            <a:r>
              <a:rPr sz="2400" spc="120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 </a:t>
            </a:r>
            <a:r>
              <a:rPr sz="2400" spc="-340" dirty="0" err="1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업체</a:t>
            </a:r>
            <a:r>
              <a:rPr lang="en-US" sz="2400" spc="-340" dirty="0">
                <a:solidFill>
                  <a:srgbClr val="BEDAFE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Malgun Gothic Semilight"/>
              </a:rPr>
              <a:t>  ]</a:t>
            </a:r>
            <a:endParaRPr sz="2400" dirty="0">
              <a:latin typeface="현대하모니 M" panose="02020603020101020101" pitchFamily="18" charset="-127"/>
              <a:ea typeface="현대하모니 M" panose="02020603020101020101" pitchFamily="18" charset="-127"/>
              <a:cs typeface="Malgun Gothic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06801" y="9435460"/>
            <a:ext cx="142261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6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Noto Sans JP Light"/>
              </a:rPr>
              <a:t>2025.</a:t>
            </a:r>
            <a:r>
              <a:rPr sz="2000" b="0" spc="-2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Noto Sans JP Light"/>
              </a:rPr>
              <a:t> </a:t>
            </a:r>
            <a:r>
              <a:rPr sz="2000" b="0" spc="-35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Noto Sans JP Light"/>
              </a:rPr>
              <a:t>07.</a:t>
            </a:r>
            <a:r>
              <a:rPr sz="2000" b="0" spc="-2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Noto Sans JP Light"/>
              </a:rPr>
              <a:t> </a:t>
            </a:r>
            <a:r>
              <a:rPr sz="2000" b="0" spc="-8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Noto Sans JP Light"/>
              </a:rPr>
              <a:t>1</a:t>
            </a:r>
            <a:r>
              <a:rPr lang="en-US" altLang="ko-KR" sz="2000" b="0" spc="-80" dirty="0">
                <a:solidFill>
                  <a:srgbClr val="FFFFFF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Noto Sans JP Light"/>
              </a:rPr>
              <a:t>8</a:t>
            </a:r>
            <a:endParaRPr sz="2000" dirty="0">
              <a:latin typeface="현대하모니 B" panose="02020603020101020101" pitchFamily="18" charset="-127"/>
              <a:ea typeface="현대하모니 B" panose="02020603020101020101" pitchFamily="18" charset="-127"/>
              <a:cs typeface="Noto Sans JP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476999"/>
            <a:ext cx="5715000" cy="3810000"/>
          </a:xfrm>
          <a:custGeom>
            <a:avLst/>
            <a:gdLst/>
            <a:ahLst/>
            <a:cxnLst/>
            <a:rect l="l" t="t" r="r" b="b"/>
            <a:pathLst>
              <a:path w="5715000" h="3810000">
                <a:moveTo>
                  <a:pt x="5714999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5714999" y="3809999"/>
                </a:lnTo>
                <a:close/>
              </a:path>
            </a:pathLst>
          </a:custGeom>
          <a:solidFill>
            <a:srgbClr val="0075C7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77998" y="0"/>
            <a:ext cx="3810000" cy="2857500"/>
          </a:xfrm>
          <a:custGeom>
            <a:avLst/>
            <a:gdLst/>
            <a:ahLst/>
            <a:cxnLst/>
            <a:rect l="l" t="t" r="r" b="b"/>
            <a:pathLst>
              <a:path w="3810000" h="2857500">
                <a:moveTo>
                  <a:pt x="3809999" y="2857499"/>
                </a:moveTo>
                <a:lnTo>
                  <a:pt x="0" y="0"/>
                </a:lnTo>
                <a:lnTo>
                  <a:pt x="3809999" y="0"/>
                </a:lnTo>
                <a:lnTo>
                  <a:pt x="3809999" y="2857499"/>
                </a:lnTo>
                <a:close/>
              </a:path>
            </a:pathLst>
          </a:custGeom>
          <a:solidFill>
            <a:srgbClr val="0075C7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C6DB4330-DA87-4713-896E-4B5A5A040BF6}"/>
              </a:ext>
            </a:extLst>
          </p:cNvPr>
          <p:cNvSpPr txBox="1"/>
          <p:nvPr/>
        </p:nvSpPr>
        <p:spPr>
          <a:xfrm>
            <a:off x="8070278" y="8175406"/>
            <a:ext cx="2126012" cy="503590"/>
          </a:xfrm>
          <a:prstGeom prst="rect">
            <a:avLst/>
          </a:prstGeom>
        </p:spPr>
        <p:txBody>
          <a:bodyPr vert="horz" wrap="square" lIns="36000" tIns="36000" rIns="36000" bIns="36000" rtlCol="0" anchor="ctr" anchorCtr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ko-KR" altLang="en-US" sz="2800" dirty="0">
                <a:solidFill>
                  <a:schemeClr val="bg1"/>
                </a:solidFill>
                <a:latin typeface="Arial Black" panose="020B0A04020102020204" pitchFamily="34" charset="0"/>
                <a:ea typeface="현대하모니 B" panose="02020603020101020101" pitchFamily="18" charset="-127"/>
                <a:cs typeface="Noto Sans JP Light"/>
              </a:rPr>
              <a:t>㈜ 엠 앤 엠</a:t>
            </a:r>
            <a:endParaRPr sz="2800" dirty="0">
              <a:solidFill>
                <a:schemeClr val="bg1"/>
              </a:solidFill>
              <a:latin typeface="Arial Black" panose="020B0A04020102020204" pitchFamily="34" charset="0"/>
              <a:ea typeface="현대하모니 B" panose="02020603020101020101" pitchFamily="18" charset="-127"/>
              <a:cs typeface="Malgun Gothic Semilight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6660000" y="3738706"/>
            <a:ext cx="4968000" cy="0"/>
          </a:xfrm>
          <a:prstGeom prst="line">
            <a:avLst/>
          </a:prstGeom>
          <a:ln w="63500" cmpd="thinThick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86">
            <a:extLst>
              <a:ext uri="{FF2B5EF4-FFF2-40B4-BE49-F238E27FC236}">
                <a16:creationId xmlns:a16="http://schemas.microsoft.com/office/drawing/2014/main" id="{EAFEE662-63DA-4DF4-9E4D-EB15FAE3042D}"/>
              </a:ext>
            </a:extLst>
          </p:cNvPr>
          <p:cNvGrpSpPr>
            <a:grpSpLocks noChangeAspect="1"/>
          </p:cNvGrpSpPr>
          <p:nvPr/>
        </p:nvGrpSpPr>
        <p:grpSpPr bwMode="auto">
          <a:xfrm rot="17483637">
            <a:off x="13863829" y="6201142"/>
            <a:ext cx="4377718" cy="2453542"/>
            <a:chOff x="-1" y="690242"/>
            <a:chExt cx="9815619" cy="5781255"/>
          </a:xfrm>
        </p:grpSpPr>
        <p:grpSp>
          <p:nvGrpSpPr>
            <p:cNvPr id="14" name="그룹 87">
              <a:extLst>
                <a:ext uri="{FF2B5EF4-FFF2-40B4-BE49-F238E27FC236}">
                  <a16:creationId xmlns:a16="http://schemas.microsoft.com/office/drawing/2014/main" id="{BD606C83-DDEA-414A-AAC0-0C15812066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" y="690242"/>
              <a:ext cx="9815619" cy="5781255"/>
              <a:chOff x="0" y="684515"/>
              <a:chExt cx="9910128" cy="5733293"/>
            </a:xfrm>
          </p:grpSpPr>
          <p:pic>
            <p:nvPicPr>
              <p:cNvPr id="17" name="그림 92" descr="D:\변속기\오버홀\LF_7DCT 작업사진\2출력축1.gif">
                <a:extLst>
                  <a:ext uri="{FF2B5EF4-FFF2-40B4-BE49-F238E27FC236}">
                    <a16:creationId xmlns:a16="http://schemas.microsoft.com/office/drawing/2014/main" id="{36ABDB4B-103B-49B5-AE24-4594D2BE2C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99862">
                <a:off x="3483225" y="4792242"/>
                <a:ext cx="895441" cy="1299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3828B1D8-84D3-46F9-938C-4998853BD43F}"/>
                  </a:ext>
                </a:extLst>
              </p:cNvPr>
              <p:cNvCxnSpPr/>
              <p:nvPr/>
            </p:nvCxnSpPr>
            <p:spPr>
              <a:xfrm flipH="1" flipV="1">
                <a:off x="6889393" y="4376197"/>
                <a:ext cx="456575" cy="223738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pic>
            <p:nvPicPr>
              <p:cNvPr id="19" name="그림 94" descr="D:\변속기\오버홀\LF_7DCT 작업사진\클러치 하우징.gif">
                <a:extLst>
                  <a:ext uri="{FF2B5EF4-FFF2-40B4-BE49-F238E27FC236}">
                    <a16:creationId xmlns:a16="http://schemas.microsoft.com/office/drawing/2014/main" id="{67A4B7CB-34E6-46C7-9B26-11BEAB6E5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2714567" y="1471596"/>
                <a:ext cx="2266335" cy="2194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그림 96" descr="D:\변속기\오버홀\LF_7DCT 작업사진\리버스 아이들러 기어.gif">
                <a:extLst>
                  <a:ext uri="{FF2B5EF4-FFF2-40B4-BE49-F238E27FC236}">
                    <a16:creationId xmlns:a16="http://schemas.microsoft.com/office/drawing/2014/main" id="{09589136-A6D5-40A4-AEF5-1B24AA94E2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4318634" y="858421"/>
                <a:ext cx="565898" cy="389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그림 104" descr="D:\변속기\오버홀\LF_7DCT 작업사진\변속기 케이스.gif">
                <a:extLst>
                  <a:ext uri="{FF2B5EF4-FFF2-40B4-BE49-F238E27FC236}">
                    <a16:creationId xmlns:a16="http://schemas.microsoft.com/office/drawing/2014/main" id="{93D23C25-1033-42C8-80CC-F8558B4581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64951">
                <a:off x="7083468" y="3195664"/>
                <a:ext cx="2344542" cy="2048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4AB2F94-075F-434E-A9A5-2FD5737F7702}"/>
                  </a:ext>
                </a:extLst>
              </p:cNvPr>
              <p:cNvCxnSpPr/>
              <p:nvPr/>
            </p:nvCxnSpPr>
            <p:spPr>
              <a:xfrm rot="6604951" flipV="1">
                <a:off x="5034558" y="1830509"/>
                <a:ext cx="0" cy="62779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E532C5A-43BC-49E3-8F3F-2ECBF0184BB7}"/>
                  </a:ext>
                </a:extLst>
              </p:cNvPr>
              <p:cNvCxnSpPr/>
              <p:nvPr/>
            </p:nvCxnSpPr>
            <p:spPr>
              <a:xfrm rot="6604951" flipV="1">
                <a:off x="4838883" y="3066189"/>
                <a:ext cx="0" cy="595178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F24F52A-6282-4812-838B-790AB9640A32}"/>
                  </a:ext>
                </a:extLst>
              </p:cNvPr>
              <p:cNvCxnSpPr/>
              <p:nvPr/>
            </p:nvCxnSpPr>
            <p:spPr>
              <a:xfrm rot="6604951" flipV="1">
                <a:off x="4726778" y="3225886"/>
                <a:ext cx="0" cy="56664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pic>
            <p:nvPicPr>
              <p:cNvPr id="25" name="그림 108" descr="D:\변속기\오버홀\LF_7DCT 작업사진\레일 서포트 브라켓.gif">
                <a:extLst>
                  <a:ext uri="{FF2B5EF4-FFF2-40B4-BE49-F238E27FC236}">
                    <a16:creationId xmlns:a16="http://schemas.microsoft.com/office/drawing/2014/main" id="{64094ABA-F4E1-456B-B776-3CB4927AE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4321416" y="2625473"/>
                <a:ext cx="1764393" cy="506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F20A89E-B978-4FC4-9ACE-25C40B823640}"/>
                  </a:ext>
                </a:extLst>
              </p:cNvPr>
              <p:cNvCxnSpPr/>
              <p:nvPr/>
            </p:nvCxnSpPr>
            <p:spPr>
              <a:xfrm rot="6604951" flipV="1">
                <a:off x="5495211" y="2732384"/>
                <a:ext cx="0" cy="334278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sp>
            <p:nvSpPr>
              <p:cNvPr id="27" name="자유형 110">
                <a:extLst>
                  <a:ext uri="{FF2B5EF4-FFF2-40B4-BE49-F238E27FC236}">
                    <a16:creationId xmlns:a16="http://schemas.microsoft.com/office/drawing/2014/main" id="{C11BED78-B493-4987-8643-6751A32F03ED}"/>
                  </a:ext>
                </a:extLst>
              </p:cNvPr>
              <p:cNvSpPr/>
              <p:nvPr/>
            </p:nvSpPr>
            <p:spPr>
              <a:xfrm rot="6604951">
                <a:off x="4305753" y="3425168"/>
                <a:ext cx="128648" cy="375044"/>
              </a:xfrm>
              <a:custGeom>
                <a:avLst/>
                <a:gdLst>
                  <a:gd name="connsiteX0" fmla="*/ 0 w 136922"/>
                  <a:gd name="connsiteY0" fmla="*/ 196453 h 375047"/>
                  <a:gd name="connsiteX1" fmla="*/ 0 w 136922"/>
                  <a:gd name="connsiteY1" fmla="*/ 0 h 375047"/>
                  <a:gd name="connsiteX2" fmla="*/ 136922 w 136922"/>
                  <a:gd name="connsiteY2" fmla="*/ 136922 h 375047"/>
                  <a:gd name="connsiteX3" fmla="*/ 136922 w 136922"/>
                  <a:gd name="connsiteY3" fmla="*/ 160735 h 375047"/>
                  <a:gd name="connsiteX4" fmla="*/ 136922 w 136922"/>
                  <a:gd name="connsiteY4" fmla="*/ 375047 h 37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922" h="375047">
                    <a:moveTo>
                      <a:pt x="0" y="196453"/>
                    </a:moveTo>
                    <a:lnTo>
                      <a:pt x="0" y="0"/>
                    </a:lnTo>
                    <a:lnTo>
                      <a:pt x="136922" y="136922"/>
                    </a:lnTo>
                    <a:lnTo>
                      <a:pt x="136922" y="160735"/>
                    </a:lnTo>
                    <a:lnTo>
                      <a:pt x="136922" y="375047"/>
                    </a:ln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  <p:txBody>
              <a:bodyPr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undai M Hinted"/>
                  <a:cs typeface="+mn-cs"/>
                </a:endParaRPr>
              </a:p>
            </p:txBody>
          </p:sp>
          <p:sp>
            <p:nvSpPr>
              <p:cNvPr id="28" name="자유형 111">
                <a:extLst>
                  <a:ext uri="{FF2B5EF4-FFF2-40B4-BE49-F238E27FC236}">
                    <a16:creationId xmlns:a16="http://schemas.microsoft.com/office/drawing/2014/main" id="{0923F859-BFA1-4CE2-B400-BCED2E1BE1E9}"/>
                  </a:ext>
                </a:extLst>
              </p:cNvPr>
              <p:cNvSpPr/>
              <p:nvPr/>
            </p:nvSpPr>
            <p:spPr>
              <a:xfrm rot="6604951">
                <a:off x="4548213" y="3610842"/>
                <a:ext cx="279673" cy="546260"/>
              </a:xfrm>
              <a:custGeom>
                <a:avLst/>
                <a:gdLst>
                  <a:gd name="connsiteX0" fmla="*/ 0 w 273843"/>
                  <a:gd name="connsiteY0" fmla="*/ 547688 h 547688"/>
                  <a:gd name="connsiteX1" fmla="*/ 273843 w 273843"/>
                  <a:gd name="connsiteY1" fmla="*/ 458391 h 547688"/>
                  <a:gd name="connsiteX2" fmla="*/ 273843 w 273843"/>
                  <a:gd name="connsiteY2" fmla="*/ 0 h 547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843" h="547688">
                    <a:moveTo>
                      <a:pt x="0" y="547688"/>
                    </a:moveTo>
                    <a:lnTo>
                      <a:pt x="273843" y="458391"/>
                    </a:lnTo>
                    <a:lnTo>
                      <a:pt x="273843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  <p:txBody>
              <a:bodyPr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undai M Hinted"/>
                  <a:cs typeface="+mn-cs"/>
                </a:endParaRPr>
              </a:p>
            </p:txBody>
          </p:sp>
          <p:pic>
            <p:nvPicPr>
              <p:cNvPr id="29" name="그림 112" descr="D:\변속기\오버홀\LF_7DCT 작업사진\파킹브라켓 어셈블리.gif">
                <a:extLst>
                  <a:ext uri="{FF2B5EF4-FFF2-40B4-BE49-F238E27FC236}">
                    <a16:creationId xmlns:a16="http://schemas.microsoft.com/office/drawing/2014/main" id="{B158A188-D57E-4723-B08C-E3C32964B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4656777" y="3715902"/>
                <a:ext cx="551327" cy="757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그림 113" descr="D:\변속기\오버홀\LF_7DCT 작업사진\기어 액추에이터.gif">
                <a:extLst>
                  <a:ext uri="{FF2B5EF4-FFF2-40B4-BE49-F238E27FC236}">
                    <a16:creationId xmlns:a16="http://schemas.microsoft.com/office/drawing/2014/main" id="{4AD8994D-4577-4F18-9CEA-19132C3FCA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778049">
                <a:off x="7919959" y="1875423"/>
                <a:ext cx="1487467" cy="13186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그림 115" descr="D:\변속기\오버홀\LF_7DCT 작업사진\디퍼렌셜.gif">
                <a:extLst>
                  <a:ext uri="{FF2B5EF4-FFF2-40B4-BE49-F238E27FC236}">
                    <a16:creationId xmlns:a16="http://schemas.microsoft.com/office/drawing/2014/main" id="{26CED132-21FA-4646-9ECA-25E6FA9B8A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4835481" y="937164"/>
                <a:ext cx="1114749" cy="830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그림 118" descr="D:\변속기\오버홀\LF_7DCT 작업사진\시프트 레일 포크.gif">
                <a:extLst>
                  <a:ext uri="{FF2B5EF4-FFF2-40B4-BE49-F238E27FC236}">
                    <a16:creationId xmlns:a16="http://schemas.microsoft.com/office/drawing/2014/main" id="{EE22567B-20DB-40DB-A9C3-5A30C00DB2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5014229" y="2142207"/>
                <a:ext cx="1805313" cy="1899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그림 119" descr="D:\변속기\오버홀\LF_7DCT 작업사진\듀얼클러치.gif">
                <a:extLst>
                  <a:ext uri="{FF2B5EF4-FFF2-40B4-BE49-F238E27FC236}">
                    <a16:creationId xmlns:a16="http://schemas.microsoft.com/office/drawing/2014/main" id="{6F3AEFA1-B636-4B73-89DA-EC9154B955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111326" y="876385"/>
                <a:ext cx="1486255" cy="1102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그림 120" descr="D:\변속기\오버홀\LF_7DCT 작업사진\클러치 슬리브.gif">
                <a:extLst>
                  <a:ext uri="{FF2B5EF4-FFF2-40B4-BE49-F238E27FC236}">
                    <a16:creationId xmlns:a16="http://schemas.microsoft.com/office/drawing/2014/main" id="{AA404C40-49DF-4E19-A359-B077E668BC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2290198" y="1880749"/>
                <a:ext cx="560566" cy="458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그림 121" descr="D:\변속기\오버홀\LF_7DCT 작업사진\베어링2.gif">
                <a:extLst>
                  <a:ext uri="{FF2B5EF4-FFF2-40B4-BE49-F238E27FC236}">
                    <a16:creationId xmlns:a16="http://schemas.microsoft.com/office/drawing/2014/main" id="{C691B2ED-66B1-4225-B0E8-BF1FE2679E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200000">
                <a:off x="1799476" y="1684324"/>
                <a:ext cx="560566" cy="430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그림 122" descr="D:\변속기\오버홀\LF_7DCT 작업사진\클러치 포크.gif">
                <a:extLst>
                  <a:ext uri="{FF2B5EF4-FFF2-40B4-BE49-F238E27FC236}">
                    <a16:creationId xmlns:a16="http://schemas.microsoft.com/office/drawing/2014/main" id="{719D84E3-C5DA-4321-B170-12ABD667A2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477377" y="2264411"/>
                <a:ext cx="1269667" cy="713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그림 123" descr="D:\변속기\오버홀\LF_7DCT 작업사진\스피드센서.gif">
                <a:extLst>
                  <a:ext uri="{FF2B5EF4-FFF2-40B4-BE49-F238E27FC236}">
                    <a16:creationId xmlns:a16="http://schemas.microsoft.com/office/drawing/2014/main" id="{275E6B7F-1BE9-4351-ACC7-AA8343AF5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6576594" y="4038674"/>
                <a:ext cx="1520014" cy="724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자유형 124">
                <a:extLst>
                  <a:ext uri="{FF2B5EF4-FFF2-40B4-BE49-F238E27FC236}">
                    <a16:creationId xmlns:a16="http://schemas.microsoft.com/office/drawing/2014/main" id="{275DB08E-6460-4AB5-B151-FC4F3FF8733A}"/>
                  </a:ext>
                </a:extLst>
              </p:cNvPr>
              <p:cNvSpPr/>
              <p:nvPr/>
            </p:nvSpPr>
            <p:spPr>
              <a:xfrm rot="6604951">
                <a:off x="7336675" y="4419713"/>
                <a:ext cx="850206" cy="684863"/>
              </a:xfrm>
              <a:custGeom>
                <a:avLst/>
                <a:gdLst>
                  <a:gd name="connsiteX0" fmla="*/ 0 w 840827"/>
                  <a:gd name="connsiteY0" fmla="*/ 0 h 689741"/>
                  <a:gd name="connsiteX1" fmla="*/ 840827 w 840827"/>
                  <a:gd name="connsiteY1" fmla="*/ 689741 h 68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0827" h="689741">
                    <a:moveTo>
                      <a:pt x="0" y="0"/>
                    </a:moveTo>
                    <a:lnTo>
                      <a:pt x="840827" y="689741"/>
                    </a:ln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  <p:txBody>
              <a:bodyPr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undai M Hinted"/>
                  <a:cs typeface="+mn-cs"/>
                </a:endParaRPr>
              </a:p>
            </p:txBody>
          </p:sp>
          <p:sp>
            <p:nvSpPr>
              <p:cNvPr id="39" name="자유형 125">
                <a:extLst>
                  <a:ext uri="{FF2B5EF4-FFF2-40B4-BE49-F238E27FC236}">
                    <a16:creationId xmlns:a16="http://schemas.microsoft.com/office/drawing/2014/main" id="{F53E249E-ED44-44A1-850B-935B81AD0B0B}"/>
                  </a:ext>
                </a:extLst>
              </p:cNvPr>
              <p:cNvSpPr/>
              <p:nvPr/>
            </p:nvSpPr>
            <p:spPr>
              <a:xfrm rot="6604951">
                <a:off x="6987371" y="4320311"/>
                <a:ext cx="855797" cy="676710"/>
              </a:xfrm>
              <a:custGeom>
                <a:avLst/>
                <a:gdLst>
                  <a:gd name="connsiteX0" fmla="*/ 0 w 840827"/>
                  <a:gd name="connsiteY0" fmla="*/ 0 h 689741"/>
                  <a:gd name="connsiteX1" fmla="*/ 840827 w 840827"/>
                  <a:gd name="connsiteY1" fmla="*/ 689741 h 68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0827" h="689741">
                    <a:moveTo>
                      <a:pt x="0" y="0"/>
                    </a:moveTo>
                    <a:lnTo>
                      <a:pt x="840827" y="689741"/>
                    </a:ln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  <p:txBody>
              <a:bodyPr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undai M Hinted"/>
                  <a:cs typeface="+mn-cs"/>
                </a:endParaRPr>
              </a:p>
            </p:txBody>
          </p:sp>
          <p:pic>
            <p:nvPicPr>
              <p:cNvPr id="40" name="그림 126" descr="D:\변속기\오버홀\LF_7DCT 작업사진\인히비터 스위치.gif">
                <a:extLst>
                  <a:ext uri="{FF2B5EF4-FFF2-40B4-BE49-F238E27FC236}">
                    <a16:creationId xmlns:a16="http://schemas.microsoft.com/office/drawing/2014/main" id="{5D8C29DE-0D00-45A3-9313-AD16E0C3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7422591" y="1969371"/>
                <a:ext cx="437180" cy="540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E1809FD-EAE8-41A6-8A03-721CEB39FF47}"/>
                  </a:ext>
                </a:extLst>
              </p:cNvPr>
              <p:cNvCxnSpPr/>
              <p:nvPr/>
            </p:nvCxnSpPr>
            <p:spPr>
              <a:xfrm rot="6604951" flipV="1">
                <a:off x="5130356" y="1687312"/>
                <a:ext cx="0" cy="92537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pic>
            <p:nvPicPr>
              <p:cNvPr id="42" name="그림 129" descr="D:\변속기\오버홀\6DCT\100MSDCF\스페이서 복사.gif">
                <a:extLst>
                  <a:ext uri="{FF2B5EF4-FFF2-40B4-BE49-F238E27FC236}">
                    <a16:creationId xmlns:a16="http://schemas.microsoft.com/office/drawing/2014/main" id="{D5AA752F-ECC2-4641-911A-76BD9274EB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64951">
                <a:off x="6014716" y="1431489"/>
                <a:ext cx="94927" cy="229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자유형 130">
                <a:extLst>
                  <a:ext uri="{FF2B5EF4-FFF2-40B4-BE49-F238E27FC236}">
                    <a16:creationId xmlns:a16="http://schemas.microsoft.com/office/drawing/2014/main" id="{945E976A-30F7-443D-A265-F9AB4937B152}"/>
                  </a:ext>
                </a:extLst>
              </p:cNvPr>
              <p:cNvSpPr/>
              <p:nvPr/>
            </p:nvSpPr>
            <p:spPr>
              <a:xfrm rot="6604951">
                <a:off x="4448811" y="2931523"/>
                <a:ext cx="5592" cy="277206"/>
              </a:xfrm>
              <a:custGeom>
                <a:avLst/>
                <a:gdLst>
                  <a:gd name="connsiteX0" fmla="*/ 8282 w 8282"/>
                  <a:gd name="connsiteY0" fmla="*/ 273326 h 273326"/>
                  <a:gd name="connsiteX1" fmla="*/ 0 w 8282"/>
                  <a:gd name="connsiteY1" fmla="*/ 0 h 27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82" h="273326">
                    <a:moveTo>
                      <a:pt x="8282" y="273326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  <p:txBody>
              <a:bodyPr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undai M Hinted"/>
                  <a:cs typeface="+mn-cs"/>
                </a:endParaRPr>
              </a:p>
            </p:txBody>
          </p:sp>
          <p:sp>
            <p:nvSpPr>
              <p:cNvPr id="44" name="자유형 131">
                <a:extLst>
                  <a:ext uri="{FF2B5EF4-FFF2-40B4-BE49-F238E27FC236}">
                    <a16:creationId xmlns:a16="http://schemas.microsoft.com/office/drawing/2014/main" id="{142D0A2D-65C9-4ED4-B19E-D521E07F6C23}"/>
                  </a:ext>
                </a:extLst>
              </p:cNvPr>
              <p:cNvSpPr/>
              <p:nvPr/>
            </p:nvSpPr>
            <p:spPr>
              <a:xfrm rot="6604951">
                <a:off x="4403732" y="2391279"/>
                <a:ext cx="503411" cy="725628"/>
              </a:xfrm>
              <a:custGeom>
                <a:avLst/>
                <a:gdLst>
                  <a:gd name="connsiteX0" fmla="*/ 0 w 438978"/>
                  <a:gd name="connsiteY0" fmla="*/ 670891 h 670891"/>
                  <a:gd name="connsiteX1" fmla="*/ 0 w 438978"/>
                  <a:gd name="connsiteY1" fmla="*/ 0 h 670891"/>
                  <a:gd name="connsiteX2" fmla="*/ 438978 w 438978"/>
                  <a:gd name="connsiteY2" fmla="*/ 215348 h 67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978" h="670891">
                    <a:moveTo>
                      <a:pt x="0" y="670891"/>
                    </a:moveTo>
                    <a:lnTo>
                      <a:pt x="0" y="0"/>
                    </a:lnTo>
                    <a:lnTo>
                      <a:pt x="438978" y="215348"/>
                    </a:ln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  <p:txBody>
              <a:bodyPr/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undai M Hinted"/>
                  <a:cs typeface="+mn-cs"/>
                </a:endParaRPr>
              </a:p>
            </p:txBody>
          </p:sp>
          <p:pic>
            <p:nvPicPr>
              <p:cNvPr id="45" name="그림 132" descr="D:\변속기\오버홀\LF_7DCT 작업사진\클러치 액츄에이터.gif">
                <a:extLst>
                  <a:ext uri="{FF2B5EF4-FFF2-40B4-BE49-F238E27FC236}">
                    <a16:creationId xmlns:a16="http://schemas.microsoft.com/office/drawing/2014/main" id="{19A05BB4-5771-4A72-BAEB-0681D02E2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5806476" y="4622725"/>
                <a:ext cx="1191038" cy="1512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그림 134" descr="D:\변속기\오버홀\6DCT\100MSDCF\스페이서 복사.gif">
                <a:extLst>
                  <a:ext uri="{FF2B5EF4-FFF2-40B4-BE49-F238E27FC236}">
                    <a16:creationId xmlns:a16="http://schemas.microsoft.com/office/drawing/2014/main" id="{812FA9AB-53C0-4F80-BC23-40EC9506E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64951">
                <a:off x="5182290" y="5172311"/>
                <a:ext cx="101103" cy="226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그림 135" descr="D:\변속기\오버홀\LF_7DCT 작업사진\아우터 레이스.gif">
                <a:extLst>
                  <a:ext uri="{FF2B5EF4-FFF2-40B4-BE49-F238E27FC236}">
                    <a16:creationId xmlns:a16="http://schemas.microsoft.com/office/drawing/2014/main" id="{315FBD33-CB98-4A87-A040-B8E18A796D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3664859" y="4667621"/>
                <a:ext cx="301656" cy="207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6D096C4-45B6-4D59-8895-0F26FAA3FC59}"/>
                  </a:ext>
                </a:extLst>
              </p:cNvPr>
              <p:cNvCxnSpPr/>
              <p:nvPr/>
            </p:nvCxnSpPr>
            <p:spPr>
              <a:xfrm rot="6604951" flipV="1">
                <a:off x="2751682" y="1976793"/>
                <a:ext cx="0" cy="30166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C03EFF0-6D74-4DDA-866C-CBAC09C5187D}"/>
                  </a:ext>
                </a:extLst>
              </p:cNvPr>
              <p:cNvCxnSpPr/>
              <p:nvPr/>
            </p:nvCxnSpPr>
            <p:spPr>
              <a:xfrm rot="6604951" flipV="1">
                <a:off x="2242110" y="1807472"/>
                <a:ext cx="0" cy="29351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CB2C4AA9-FECF-4AF6-90A5-9CCD28B0F157}"/>
                  </a:ext>
                </a:extLst>
              </p:cNvPr>
              <p:cNvCxnSpPr/>
              <p:nvPr/>
            </p:nvCxnSpPr>
            <p:spPr>
              <a:xfrm rot="6604951" flipV="1">
                <a:off x="1757000" y="1624403"/>
                <a:ext cx="0" cy="30166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pic>
            <p:nvPicPr>
              <p:cNvPr id="51" name="그림 50" descr="D:\변속기\오버홀\LF_7DCT 작업사진\베어링 1.gif">
                <a:extLst>
                  <a:ext uri="{FF2B5EF4-FFF2-40B4-BE49-F238E27FC236}">
                    <a16:creationId xmlns:a16="http://schemas.microsoft.com/office/drawing/2014/main" id="{1533463D-6319-4C21-8E36-8DEEA3AB9B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7100000">
                <a:off x="1456023" y="1540277"/>
                <a:ext cx="322749" cy="385214"/>
              </a:xfrm>
              <a:prstGeom prst="rect">
                <a:avLst/>
              </a:prstGeom>
              <a:noFill/>
              <a:scene3d>
                <a:camera prst="orthographicFront">
                  <a:rot lat="0" lon="0" rev="10500000"/>
                </a:camera>
                <a:lightRig rig="threePt" dir="t"/>
              </a:scene3d>
            </p:spPr>
          </p:pic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97FCD9D-243A-4F28-826F-A3101B71FB98}"/>
                  </a:ext>
                </a:extLst>
              </p:cNvPr>
              <p:cNvCxnSpPr/>
              <p:nvPr/>
            </p:nvCxnSpPr>
            <p:spPr>
              <a:xfrm rot="6604951" flipV="1">
                <a:off x="1200549" y="1311978"/>
                <a:ext cx="0" cy="501416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pic>
            <p:nvPicPr>
              <p:cNvPr id="53" name="그림 141" descr="D:\변속기\오버홀\LF_7DCT 작업사진\변속기 서포트 브라켓.gif">
                <a:extLst>
                  <a:ext uri="{FF2B5EF4-FFF2-40B4-BE49-F238E27FC236}">
                    <a16:creationId xmlns:a16="http://schemas.microsoft.com/office/drawing/2014/main" id="{531B3928-CE94-47EA-B836-F61B239AC2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586068">
                <a:off x="9051738" y="2876030"/>
                <a:ext cx="1015086" cy="701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그림 142" descr="D:\변속기\오버홀\LF_7DCT 작업사진\오일가이드.gif">
                <a:extLst>
                  <a:ext uri="{FF2B5EF4-FFF2-40B4-BE49-F238E27FC236}">
                    <a16:creationId xmlns:a16="http://schemas.microsoft.com/office/drawing/2014/main" id="{0DB8D4D0-199D-4998-B5E8-C4F5ABBE59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076881">
                <a:off x="6450633" y="3704977"/>
                <a:ext cx="151887" cy="981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그림 144" descr="D:\변속기\오버홀\6DCT\100MSDCF\스페이서 복사.gif">
                <a:extLst>
                  <a:ext uri="{FF2B5EF4-FFF2-40B4-BE49-F238E27FC236}">
                    <a16:creationId xmlns:a16="http://schemas.microsoft.com/office/drawing/2014/main" id="{8D5950F4-3F1E-4C8A-BDBB-11339C7808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64951">
                <a:off x="5136818" y="5682099"/>
                <a:ext cx="108030" cy="226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그림 145" descr="D:\변속기\오버홀\LF_7DCT 작업사진\2출력축.gif">
                <a:extLst>
                  <a:ext uri="{FF2B5EF4-FFF2-40B4-BE49-F238E27FC236}">
                    <a16:creationId xmlns:a16="http://schemas.microsoft.com/office/drawing/2014/main" id="{578043AB-4FD4-4EA9-AD57-2995DBE347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04951">
                <a:off x="3867216" y="3941895"/>
                <a:ext cx="855441" cy="1301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그림 147" descr="D:\변속기\오버홀\LF_7DCT 작업사진\클러치 센터.gif">
                <a:extLst>
                  <a:ext uri="{FF2B5EF4-FFF2-40B4-BE49-F238E27FC236}">
                    <a16:creationId xmlns:a16="http://schemas.microsoft.com/office/drawing/2014/main" id="{57B4B6E3-D2F9-4FBD-9B40-D7C68B6554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67266">
                <a:off x="-46197" y="1037451"/>
                <a:ext cx="36862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89A8FC8-A86E-4A68-8646-D478BBDDA145}"/>
                  </a:ext>
                </a:extLst>
              </p:cNvPr>
              <p:cNvCxnSpPr/>
              <p:nvPr/>
            </p:nvCxnSpPr>
            <p:spPr>
              <a:xfrm>
                <a:off x="146756" y="1187926"/>
                <a:ext cx="326125" cy="11746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ot"/>
              </a:ln>
              <a:effectLst/>
            </p:spPr>
          </p:cxnSp>
          <p:pic>
            <p:nvPicPr>
              <p:cNvPr id="59" name="그림 149" descr="D:\변속기\오버홀\LF_7DCT 작업사진\아웃풋 오일가이드.gif">
                <a:extLst>
                  <a:ext uri="{FF2B5EF4-FFF2-40B4-BE49-F238E27FC236}">
                    <a16:creationId xmlns:a16="http://schemas.microsoft.com/office/drawing/2014/main" id="{0A830091-58AC-442A-B9F1-DBD74B73F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952859">
                <a:off x="3484157" y="4647418"/>
                <a:ext cx="223999" cy="126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그림 150" descr="D:\변속기\오버홀\LF_7DCT 작업사진\인풋 샤프트.gif">
                <a:extLst>
                  <a:ext uri="{FF2B5EF4-FFF2-40B4-BE49-F238E27FC236}">
                    <a16:creationId xmlns:a16="http://schemas.microsoft.com/office/drawing/2014/main" id="{DDD9C442-407D-47EB-8EFD-A9F764CE3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149352">
                <a:off x="3495887" y="3873411"/>
                <a:ext cx="935706" cy="1968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그림 152" descr="D:\변속기\오버홀\6DCT\100MSDCF\스페이서 복사.gif">
                <a:extLst>
                  <a:ext uri="{FF2B5EF4-FFF2-40B4-BE49-F238E27FC236}">
                    <a16:creationId xmlns:a16="http://schemas.microsoft.com/office/drawing/2014/main" id="{AF8DB0D5-4784-44FE-81C6-AA9CAE200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64951">
                <a:off x="4908217" y="6191257"/>
                <a:ext cx="101103" cy="226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D63F2FF-9E9E-48D0-9D42-B1BD5B6D9009}"/>
                </a:ext>
              </a:extLst>
            </p:cNvPr>
            <p:cNvSpPr/>
            <p:nvPr/>
          </p:nvSpPr>
          <p:spPr>
            <a:xfrm>
              <a:off x="4849277" y="3211008"/>
              <a:ext cx="100693" cy="85728"/>
            </a:xfrm>
            <a:prstGeom prst="ellipse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isometricTopUp">
                <a:rot lat="19476220" lon="18883143" rev="2709745"/>
              </a:camera>
              <a:lightRig rig="threePt" dir="t"/>
            </a:scene3d>
            <a:sp3d>
              <a:bevelT w="57150" h="31750"/>
              <a:bevelB w="152400"/>
            </a:sp3d>
          </p:spPr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undai M Hinted"/>
                <a:cs typeface="+mn-cs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3D3E39D-2FE0-4F05-8181-E9FD2215D1BF}"/>
                </a:ext>
              </a:extLst>
            </p:cNvPr>
            <p:cNvCxnSpPr/>
            <p:nvPr/>
          </p:nvCxnSpPr>
          <p:spPr>
            <a:xfrm flipH="1" flipV="1">
              <a:off x="4631228" y="3183233"/>
              <a:ext cx="242261" cy="9024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ot"/>
            </a:ln>
            <a:effectLst/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품</a:t>
            </a:r>
            <a:r>
              <a:rPr lang="en-US" altLang="ko-KR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질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경</a:t>
            </a:r>
            <a:r>
              <a:rPr lang="en-US" altLang="ko-KR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영</a:t>
            </a:r>
          </a:p>
        </p:txBody>
      </p:sp>
      <p:sp>
        <p:nvSpPr>
          <p:cNvPr id="5" name="object 5"/>
          <p:cNvSpPr/>
          <p:nvPr/>
        </p:nvSpPr>
        <p:spPr>
          <a:xfrm>
            <a:off x="2095499" y="2170906"/>
            <a:ext cx="7429500" cy="1009650"/>
          </a:xfrm>
          <a:custGeom>
            <a:avLst/>
            <a:gdLst/>
            <a:ahLst/>
            <a:cxnLst/>
            <a:rect l="l" t="t" r="r" b="b"/>
            <a:pathLst>
              <a:path w="7429500" h="1009650">
                <a:moveTo>
                  <a:pt x="7429499" y="1009649"/>
                </a:moveTo>
                <a:lnTo>
                  <a:pt x="0" y="1009649"/>
                </a:lnTo>
                <a:lnTo>
                  <a:pt x="0" y="0"/>
                </a:lnTo>
                <a:lnTo>
                  <a:pt x="7429499" y="0"/>
                </a:lnTo>
                <a:lnTo>
                  <a:pt x="7429499" y="100964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5499" y="2170906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099" y="1009649"/>
                </a:moveTo>
                <a:lnTo>
                  <a:pt x="0" y="1009649"/>
                </a:lnTo>
                <a:lnTo>
                  <a:pt x="0" y="0"/>
                </a:lnTo>
                <a:lnTo>
                  <a:pt x="38099" y="0"/>
                </a:lnTo>
                <a:lnTo>
                  <a:pt x="38099" y="10096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5499" y="3485356"/>
            <a:ext cx="7429500" cy="2000250"/>
          </a:xfrm>
          <a:custGeom>
            <a:avLst/>
            <a:gdLst/>
            <a:ahLst/>
            <a:cxnLst/>
            <a:rect l="l" t="t" r="r" b="b"/>
            <a:pathLst>
              <a:path w="7429500" h="2000250">
                <a:moveTo>
                  <a:pt x="7429499" y="2000249"/>
                </a:moveTo>
                <a:lnTo>
                  <a:pt x="0" y="2000249"/>
                </a:lnTo>
                <a:lnTo>
                  <a:pt x="0" y="0"/>
                </a:lnTo>
                <a:lnTo>
                  <a:pt x="7429499" y="0"/>
                </a:lnTo>
                <a:lnTo>
                  <a:pt x="7429499" y="200024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95499" y="3485356"/>
            <a:ext cx="38100" cy="2000250"/>
          </a:xfrm>
          <a:custGeom>
            <a:avLst/>
            <a:gdLst/>
            <a:ahLst/>
            <a:cxnLst/>
            <a:rect l="l" t="t" r="r" b="b"/>
            <a:pathLst>
              <a:path w="38100" h="2000250">
                <a:moveTo>
                  <a:pt x="38099" y="2000249"/>
                </a:moveTo>
                <a:lnTo>
                  <a:pt x="0" y="2000249"/>
                </a:lnTo>
                <a:lnTo>
                  <a:pt x="0" y="0"/>
                </a:lnTo>
                <a:lnTo>
                  <a:pt x="38099" y="0"/>
                </a:lnTo>
                <a:lnTo>
                  <a:pt x="38099" y="2000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95499" y="5723731"/>
            <a:ext cx="7429500" cy="2000250"/>
          </a:xfrm>
          <a:custGeom>
            <a:avLst/>
            <a:gdLst/>
            <a:ahLst/>
            <a:cxnLst/>
            <a:rect l="l" t="t" r="r" b="b"/>
            <a:pathLst>
              <a:path w="7429500" h="2000250">
                <a:moveTo>
                  <a:pt x="7429499" y="2000249"/>
                </a:moveTo>
                <a:lnTo>
                  <a:pt x="0" y="2000249"/>
                </a:lnTo>
                <a:lnTo>
                  <a:pt x="0" y="0"/>
                </a:lnTo>
                <a:lnTo>
                  <a:pt x="7429499" y="0"/>
                </a:lnTo>
                <a:lnTo>
                  <a:pt x="7429499" y="200024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95499" y="5723731"/>
            <a:ext cx="38100" cy="2000250"/>
          </a:xfrm>
          <a:custGeom>
            <a:avLst/>
            <a:gdLst/>
            <a:ahLst/>
            <a:cxnLst/>
            <a:rect l="l" t="t" r="r" b="b"/>
            <a:pathLst>
              <a:path w="38100" h="2000250">
                <a:moveTo>
                  <a:pt x="38099" y="2000249"/>
                </a:moveTo>
                <a:lnTo>
                  <a:pt x="0" y="2000249"/>
                </a:lnTo>
                <a:lnTo>
                  <a:pt x="0" y="0"/>
                </a:lnTo>
                <a:lnTo>
                  <a:pt x="38099" y="0"/>
                </a:lnTo>
                <a:lnTo>
                  <a:pt x="38099" y="2000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5499" y="7962107"/>
            <a:ext cx="7429500" cy="1828132"/>
          </a:xfrm>
          <a:custGeom>
            <a:avLst/>
            <a:gdLst/>
            <a:ahLst/>
            <a:cxnLst/>
            <a:rect l="l" t="t" r="r" b="b"/>
            <a:pathLst>
              <a:path w="7429500" h="2000250">
                <a:moveTo>
                  <a:pt x="7429499" y="2000249"/>
                </a:moveTo>
                <a:lnTo>
                  <a:pt x="0" y="2000249"/>
                </a:lnTo>
                <a:lnTo>
                  <a:pt x="0" y="0"/>
                </a:lnTo>
                <a:lnTo>
                  <a:pt x="7429499" y="0"/>
                </a:lnTo>
                <a:lnTo>
                  <a:pt x="7429499" y="200024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95499" y="7962106"/>
            <a:ext cx="38100" cy="1828740"/>
          </a:xfrm>
          <a:custGeom>
            <a:avLst/>
            <a:gdLst/>
            <a:ahLst/>
            <a:cxnLst/>
            <a:rect l="l" t="t" r="r" b="b"/>
            <a:pathLst>
              <a:path w="38100" h="2000250">
                <a:moveTo>
                  <a:pt x="38099" y="2000249"/>
                </a:moveTo>
                <a:lnTo>
                  <a:pt x="0" y="2000249"/>
                </a:lnTo>
                <a:lnTo>
                  <a:pt x="0" y="0"/>
                </a:lnTo>
                <a:lnTo>
                  <a:pt x="38099" y="0"/>
                </a:lnTo>
                <a:lnTo>
                  <a:pt x="38099" y="2000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3430" y="2408362"/>
            <a:ext cx="144251" cy="19131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082800" y="1485233"/>
            <a:ext cx="186563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spc="-495" dirty="0">
                <a:solidFill>
                  <a:srgbClr val="1F2937"/>
                </a:solidFill>
                <a:latin typeface="Malgun Gothic"/>
                <a:cs typeface="Malgun Gothic"/>
              </a:rPr>
              <a:t>품질경영시스템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33599" y="2352517"/>
            <a:ext cx="7391400" cy="63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95"/>
              </a:spcBef>
            </a:pPr>
            <a:r>
              <a:rPr lang="en-US" sz="1650" b="1" spc="-12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 </a:t>
            </a:r>
            <a:r>
              <a:rPr sz="1650" b="1" spc="-12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IATF</a:t>
            </a:r>
            <a:r>
              <a:rPr sz="1650" b="1" spc="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50" b="1" spc="-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16949</a:t>
            </a:r>
            <a:r>
              <a:rPr sz="1650" b="1" spc="3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700" b="1" spc="-3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인증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495300">
              <a:lnSpc>
                <a:spcPct val="100000"/>
              </a:lnSpc>
              <a:spcBef>
                <a:spcPts val="1160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국제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자동차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산업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품질경영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표준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인증으로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엠앤엠의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글로벌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수준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보증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24100" y="3723482"/>
            <a:ext cx="15011400" cy="4867275"/>
            <a:chOff x="2324100" y="3952875"/>
            <a:chExt cx="15011400" cy="486727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0053" y="3952875"/>
              <a:ext cx="178593" cy="1902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4100" y="6203156"/>
              <a:ext cx="190499" cy="1666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695" y="8432601"/>
              <a:ext cx="234408" cy="18685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910761" y="7205662"/>
              <a:ext cx="7419975" cy="1609725"/>
            </a:xfrm>
            <a:custGeom>
              <a:avLst/>
              <a:gdLst/>
              <a:ahLst/>
              <a:cxnLst/>
              <a:rect l="l" t="t" r="r" b="b"/>
              <a:pathLst>
                <a:path w="7419975" h="1609725">
                  <a:moveTo>
                    <a:pt x="7353227" y="1609724"/>
                  </a:moveTo>
                  <a:lnTo>
                    <a:pt x="66747" y="1609724"/>
                  </a:lnTo>
                  <a:lnTo>
                    <a:pt x="62100" y="1609266"/>
                  </a:lnTo>
                  <a:lnTo>
                    <a:pt x="24240" y="1592117"/>
                  </a:lnTo>
                  <a:lnTo>
                    <a:pt x="2287" y="1556824"/>
                  </a:lnTo>
                  <a:lnTo>
                    <a:pt x="0" y="1542977"/>
                  </a:lnTo>
                  <a:lnTo>
                    <a:pt x="0" y="15382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1" y="3642"/>
                  </a:lnTo>
                  <a:lnTo>
                    <a:pt x="66747" y="0"/>
                  </a:lnTo>
                  <a:lnTo>
                    <a:pt x="7353227" y="0"/>
                  </a:lnTo>
                  <a:lnTo>
                    <a:pt x="7392123" y="14644"/>
                  </a:lnTo>
                  <a:lnTo>
                    <a:pt x="7416330" y="48432"/>
                  </a:lnTo>
                  <a:lnTo>
                    <a:pt x="7419973" y="66746"/>
                  </a:lnTo>
                  <a:lnTo>
                    <a:pt x="7419973" y="1542977"/>
                  </a:lnTo>
                  <a:lnTo>
                    <a:pt x="7405327" y="1581874"/>
                  </a:lnTo>
                  <a:lnTo>
                    <a:pt x="7371538" y="1606080"/>
                  </a:lnTo>
                  <a:lnTo>
                    <a:pt x="7357872" y="1609266"/>
                  </a:lnTo>
                  <a:lnTo>
                    <a:pt x="7353227" y="16097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910761" y="7205662"/>
              <a:ext cx="7419975" cy="1609725"/>
            </a:xfrm>
            <a:custGeom>
              <a:avLst/>
              <a:gdLst/>
              <a:ahLst/>
              <a:cxnLst/>
              <a:rect l="l" t="t" r="r" b="b"/>
              <a:pathLst>
                <a:path w="7419975" h="1609725">
                  <a:moveTo>
                    <a:pt x="0" y="1538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6" y="62100"/>
                  </a:lnTo>
                  <a:lnTo>
                    <a:pt x="1371" y="57499"/>
                  </a:lnTo>
                  <a:lnTo>
                    <a:pt x="2287" y="52899"/>
                  </a:lnTo>
                  <a:lnTo>
                    <a:pt x="3641" y="48432"/>
                  </a:lnTo>
                  <a:lnTo>
                    <a:pt x="5436" y="44099"/>
                  </a:lnTo>
                  <a:lnTo>
                    <a:pt x="7232" y="39764"/>
                  </a:lnTo>
                  <a:lnTo>
                    <a:pt x="9433" y="35648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5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0" y="457"/>
                  </a:lnTo>
                  <a:lnTo>
                    <a:pt x="66747" y="0"/>
                  </a:lnTo>
                  <a:lnTo>
                    <a:pt x="71437" y="0"/>
                  </a:lnTo>
                  <a:lnTo>
                    <a:pt x="7348536" y="0"/>
                  </a:lnTo>
                  <a:lnTo>
                    <a:pt x="7353227" y="0"/>
                  </a:lnTo>
                  <a:lnTo>
                    <a:pt x="7357872" y="457"/>
                  </a:lnTo>
                  <a:lnTo>
                    <a:pt x="7395733" y="17606"/>
                  </a:lnTo>
                  <a:lnTo>
                    <a:pt x="7399049" y="20923"/>
                  </a:lnTo>
                  <a:lnTo>
                    <a:pt x="7402367" y="24239"/>
                  </a:lnTo>
                  <a:lnTo>
                    <a:pt x="7405327" y="27848"/>
                  </a:lnTo>
                  <a:lnTo>
                    <a:pt x="7407931" y="31748"/>
                  </a:lnTo>
                  <a:lnTo>
                    <a:pt x="7410538" y="35647"/>
                  </a:lnTo>
                  <a:lnTo>
                    <a:pt x="7418599" y="57499"/>
                  </a:lnTo>
                  <a:lnTo>
                    <a:pt x="7419515" y="62100"/>
                  </a:lnTo>
                  <a:lnTo>
                    <a:pt x="7419973" y="66746"/>
                  </a:lnTo>
                  <a:lnTo>
                    <a:pt x="7419974" y="71437"/>
                  </a:lnTo>
                  <a:lnTo>
                    <a:pt x="7419974" y="1538287"/>
                  </a:lnTo>
                  <a:lnTo>
                    <a:pt x="7419973" y="1542977"/>
                  </a:lnTo>
                  <a:lnTo>
                    <a:pt x="7419515" y="1547623"/>
                  </a:lnTo>
                  <a:lnTo>
                    <a:pt x="7418599" y="1552223"/>
                  </a:lnTo>
                  <a:lnTo>
                    <a:pt x="7417684" y="1556824"/>
                  </a:lnTo>
                  <a:lnTo>
                    <a:pt x="7407932" y="1577974"/>
                  </a:lnTo>
                  <a:lnTo>
                    <a:pt x="7405327" y="1581874"/>
                  </a:lnTo>
                  <a:lnTo>
                    <a:pt x="7402367" y="1585483"/>
                  </a:lnTo>
                  <a:lnTo>
                    <a:pt x="7399049" y="1588800"/>
                  </a:lnTo>
                  <a:lnTo>
                    <a:pt x="7395733" y="1592117"/>
                  </a:lnTo>
                  <a:lnTo>
                    <a:pt x="7362471" y="1608351"/>
                  </a:lnTo>
                  <a:lnTo>
                    <a:pt x="7357872" y="1609266"/>
                  </a:lnTo>
                  <a:lnTo>
                    <a:pt x="7353227" y="1609724"/>
                  </a:lnTo>
                  <a:lnTo>
                    <a:pt x="7348536" y="1609724"/>
                  </a:lnTo>
                  <a:lnTo>
                    <a:pt x="71437" y="1609724"/>
                  </a:lnTo>
                  <a:lnTo>
                    <a:pt x="31748" y="1597684"/>
                  </a:lnTo>
                  <a:lnTo>
                    <a:pt x="20923" y="1588800"/>
                  </a:lnTo>
                  <a:lnTo>
                    <a:pt x="17605" y="1585483"/>
                  </a:lnTo>
                  <a:lnTo>
                    <a:pt x="1371" y="1552223"/>
                  </a:lnTo>
                  <a:lnTo>
                    <a:pt x="456" y="1547623"/>
                  </a:lnTo>
                  <a:lnTo>
                    <a:pt x="0" y="1542977"/>
                  </a:lnTo>
                  <a:lnTo>
                    <a:pt x="0" y="15382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131424" y="7191216"/>
            <a:ext cx="1129665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F/Proof</a:t>
            </a:r>
            <a:r>
              <a:rPr sz="1650" b="1" spc="2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7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관리</a:t>
            </a:r>
            <a:endParaRPr sz="170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905998" y="2209006"/>
            <a:ext cx="7600950" cy="5972175"/>
            <a:chOff x="9905998" y="2438399"/>
            <a:chExt cx="7600950" cy="597217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4124" y="7839074"/>
              <a:ext cx="190499" cy="1904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6950" y="7839074"/>
              <a:ext cx="190499" cy="1904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4124" y="8220074"/>
              <a:ext cx="190499" cy="1904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6950" y="8220074"/>
              <a:ext cx="190499" cy="1904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5998" y="2438399"/>
              <a:ext cx="7600950" cy="44576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398124" y="7586694"/>
            <a:ext cx="9525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부품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이종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검출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950950" y="7586694"/>
            <a:ext cx="10922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볼트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체결력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98124" y="7956595"/>
            <a:ext cx="1343025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공정간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Interlocking</a:t>
            </a:r>
            <a:endParaRPr sz="145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950950" y="7967694"/>
            <a:ext cx="9525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누락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방지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33599" y="3666966"/>
            <a:ext cx="7391400" cy="15690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95"/>
              </a:spcBef>
            </a:pPr>
            <a:r>
              <a:rPr lang="en-US"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25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품질</a:t>
            </a:r>
            <a:r>
              <a:rPr sz="1700" b="1" spc="-1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</a:t>
            </a:r>
            <a:r>
              <a:rPr lang="en-US" sz="170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리</a:t>
            </a:r>
            <a:r>
              <a:rPr lang="en-US" sz="170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65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lang="en-US" sz="165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700" b="1" spc="-280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보증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494665" indent="-189865">
              <a:lnSpc>
                <a:spcPct val="100000"/>
              </a:lnSpc>
              <a:spcBef>
                <a:spcPts val="116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계측기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설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비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마스터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리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를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통한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확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한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측정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494665" indent="-189865">
              <a:lnSpc>
                <a:spcPct val="100000"/>
              </a:lnSpc>
              <a:spcBef>
                <a:spcPts val="68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3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공정</a:t>
            </a:r>
            <a:r>
              <a:rPr lang="en-US" sz="135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lang="en-US" sz="145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3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출하</a:t>
            </a:r>
            <a:r>
              <a:rPr sz="135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35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실시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간</a:t>
            </a:r>
            <a:r>
              <a:rPr sz="135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모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터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링</a:t>
            </a:r>
            <a:r>
              <a:rPr sz="135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494665" indent="-189865">
              <a:lnSpc>
                <a:spcPct val="100000"/>
              </a:lnSpc>
              <a:spcBef>
                <a:spcPts val="76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외주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선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제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적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494665" indent="-189865">
              <a:lnSpc>
                <a:spcPct val="100000"/>
              </a:lnSpc>
              <a:spcBef>
                <a:spcPts val="78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제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유출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방지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운영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33599" y="5905341"/>
            <a:ext cx="7391400" cy="1551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95"/>
              </a:spcBef>
            </a:pPr>
            <a:r>
              <a:rPr lang="en-US"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</a:t>
            </a:r>
            <a:r>
              <a:rPr lang="en-US"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질</a:t>
            </a:r>
            <a:r>
              <a:rPr lang="en-US"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1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역</a:t>
            </a:r>
            <a:r>
              <a:rPr lang="en-US" sz="1700" b="1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량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494665" indent="-189865">
              <a:lnSpc>
                <a:spcPct val="100000"/>
              </a:lnSpc>
              <a:spcBef>
                <a:spcPts val="116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역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량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강화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프로그램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운영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494665" indent="-189865">
              <a:lnSpc>
                <a:spcPct val="100000"/>
              </a:lnSpc>
              <a:spcBef>
                <a:spcPts val="78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기초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준수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문화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494665" indent="-189865">
              <a:lnSpc>
                <a:spcPct val="100000"/>
              </a:lnSpc>
              <a:spcBef>
                <a:spcPts val="78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신차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35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안정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화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선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제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적</a:t>
            </a:r>
            <a:r>
              <a:rPr sz="135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대응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494665" indent="-189865">
              <a:lnSpc>
                <a:spcPct val="100000"/>
              </a:lnSpc>
              <a:spcBef>
                <a:spcPts val="78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개선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활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동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지속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실시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33599" y="8114506"/>
            <a:ext cx="7391400" cy="15715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95"/>
              </a:spcBef>
            </a:pPr>
            <a:r>
              <a:rPr lang="en-US" sz="170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설</a:t>
            </a:r>
            <a:r>
              <a:rPr lang="en-US" sz="170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비</a:t>
            </a:r>
            <a:r>
              <a:rPr lang="en-US" sz="170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65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lang="en-US" sz="1650" b="1" spc="-2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700" b="1" spc="-280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시스템</a:t>
            </a:r>
            <a:r>
              <a:rPr sz="1700" b="1" spc="-1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lang="en-US" sz="1700" b="1" spc="-1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</a:t>
            </a:r>
            <a:r>
              <a:rPr lang="en-US" sz="1700" b="1" spc="-3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리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494665" indent="-189865">
              <a:lnSpc>
                <a:spcPct val="100000"/>
              </a:lnSpc>
              <a:spcBef>
                <a:spcPts val="106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설비</a:t>
            </a:r>
            <a:r>
              <a:rPr sz="145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sz="135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장비</a:t>
            </a:r>
            <a:r>
              <a:rPr sz="1350" spc="-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마스터</a:t>
            </a:r>
            <a:r>
              <a:rPr sz="1350" spc="-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494665" indent="-189865">
              <a:lnSpc>
                <a:spcPct val="100000"/>
              </a:lnSpc>
              <a:spcBef>
                <a:spcPts val="76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정기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점검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494665" indent="-189865">
              <a:lnSpc>
                <a:spcPct val="100000"/>
              </a:lnSpc>
              <a:spcBef>
                <a:spcPts val="780"/>
              </a:spcBef>
              <a:buClr>
                <a:srgbClr val="0075C7"/>
              </a:buClr>
              <a:buFont typeface="Arial"/>
              <a:buChar char="•"/>
              <a:tabLst>
                <a:tab pos="494665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장비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검증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성능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유지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494665" indent="-189865">
              <a:lnSpc>
                <a:spcPct val="100000"/>
              </a:lnSpc>
              <a:spcBef>
                <a:spcPts val="680"/>
              </a:spcBef>
              <a:buClr>
                <a:srgbClr val="0075C7"/>
              </a:buClr>
              <a:buSzPct val="93103"/>
              <a:buFont typeface="Arial"/>
              <a:buChar char="•"/>
              <a:tabLst>
                <a:tab pos="494665" algn="l"/>
              </a:tabLst>
            </a:pPr>
            <a:r>
              <a:rPr sz="1450" spc="-1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4M</a:t>
            </a:r>
            <a:r>
              <a:rPr sz="145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변경점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54000" y="4024840"/>
            <a:ext cx="1143000" cy="9664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885" algn="ctr">
              <a:lnSpc>
                <a:spcPct val="111500"/>
              </a:lnSpc>
              <a:spcBef>
                <a:spcPts val="95"/>
              </a:spcBef>
            </a:pPr>
            <a:r>
              <a:rPr sz="1850" b="1" spc="-360" dirty="0" err="1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품질</a:t>
            </a:r>
            <a:r>
              <a:rPr sz="1850" b="1" spc="-3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lang="en-US" sz="1850" b="1" spc="-3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  </a:t>
            </a:r>
          </a:p>
          <a:p>
            <a:pPr marL="12700" marR="5080" indent="95885" algn="ctr">
              <a:lnSpc>
                <a:spcPct val="111500"/>
              </a:lnSpc>
              <a:spcBef>
                <a:spcPts val="95"/>
              </a:spcBef>
            </a:pPr>
            <a:r>
              <a:rPr sz="1850" b="1" spc="-360" dirty="0" err="1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경영</a:t>
            </a:r>
            <a:r>
              <a:rPr sz="1850" b="1" spc="-3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endParaRPr lang="en-US" sz="1850" b="1" spc="-360" dirty="0">
              <a:solidFill>
                <a:srgbClr val="FFFFFF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2700" marR="5080" indent="95885" algn="ctr">
              <a:lnSpc>
                <a:spcPct val="111500"/>
              </a:lnSpc>
              <a:spcBef>
                <a:spcPts val="95"/>
              </a:spcBef>
            </a:pPr>
            <a:r>
              <a:rPr sz="1850" b="1" spc="-360" dirty="0" err="1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시스템</a:t>
            </a:r>
            <a:endParaRPr sz="18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849966" y="3206604"/>
            <a:ext cx="340995" cy="501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95"/>
              </a:spcBef>
            </a:pPr>
            <a:r>
              <a:rPr sz="1500" b="1" spc="-29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품질 역량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893157" y="3211088"/>
            <a:ext cx="655955" cy="497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545" marR="5080" indent="-157480">
              <a:lnSpc>
                <a:spcPct val="113500"/>
              </a:lnSpc>
              <a:spcBef>
                <a:spcPts val="100"/>
              </a:spcBef>
            </a:pPr>
            <a:r>
              <a:rPr sz="1450" b="1" spc="-7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F/Proof </a:t>
            </a:r>
            <a:r>
              <a:rPr sz="1500" b="1" spc="-29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관리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49966" y="5264004"/>
            <a:ext cx="340995" cy="501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95"/>
              </a:spcBef>
            </a:pPr>
            <a:r>
              <a:rPr sz="1500" b="1" spc="-29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공정 품질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050617" y="5264004"/>
            <a:ext cx="340995" cy="501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95"/>
              </a:spcBef>
            </a:pPr>
            <a:r>
              <a:rPr sz="1500" b="1" spc="-29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설비 관리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697869" y="2601825"/>
            <a:ext cx="474980" cy="4458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>
              <a:lnSpc>
                <a:spcPct val="111100"/>
              </a:lnSpc>
              <a:spcBef>
                <a:spcPts val="100"/>
              </a:spcBef>
            </a:pPr>
            <a:r>
              <a:rPr sz="1350" b="1" spc="-2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IATF </a:t>
            </a:r>
            <a:r>
              <a:rPr sz="1350" b="1" spc="-10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16949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56BD54F-55AC-8835-2F73-D89E31429937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안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전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/</a:t>
            </a:r>
            <a:r>
              <a:rPr lang="ko-KR" alt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보건</a:t>
            </a:r>
            <a:r>
              <a:rPr lang="en-US" altLang="ko-KR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ko-KR" alt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경 영</a:t>
            </a:r>
            <a:endParaRPr sz="3600" b="0" spc="-64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5499" y="2647949"/>
            <a:ext cx="7429500" cy="2190750"/>
          </a:xfrm>
          <a:custGeom>
            <a:avLst/>
            <a:gdLst/>
            <a:ahLst/>
            <a:cxnLst/>
            <a:rect l="l" t="t" r="r" b="b"/>
            <a:pathLst>
              <a:path w="7429500" h="2190750">
                <a:moveTo>
                  <a:pt x="7429499" y="2190749"/>
                </a:moveTo>
                <a:lnTo>
                  <a:pt x="0" y="2190749"/>
                </a:lnTo>
                <a:lnTo>
                  <a:pt x="0" y="0"/>
                </a:lnTo>
                <a:lnTo>
                  <a:pt x="7429499" y="0"/>
                </a:lnTo>
                <a:lnTo>
                  <a:pt x="7429499" y="219074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5499" y="2647949"/>
            <a:ext cx="38100" cy="2190750"/>
          </a:xfrm>
          <a:custGeom>
            <a:avLst/>
            <a:gdLst/>
            <a:ahLst/>
            <a:cxnLst/>
            <a:rect l="l" t="t" r="r" b="b"/>
            <a:pathLst>
              <a:path w="38100" h="2190750">
                <a:moveTo>
                  <a:pt x="38099" y="2190749"/>
                </a:moveTo>
                <a:lnTo>
                  <a:pt x="0" y="2190749"/>
                </a:lnTo>
                <a:lnTo>
                  <a:pt x="0" y="0"/>
                </a:lnTo>
                <a:lnTo>
                  <a:pt x="38099" y="0"/>
                </a:lnTo>
                <a:lnTo>
                  <a:pt x="38099" y="21907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5499" y="5124449"/>
            <a:ext cx="7429500" cy="2190750"/>
          </a:xfrm>
          <a:custGeom>
            <a:avLst/>
            <a:gdLst/>
            <a:ahLst/>
            <a:cxnLst/>
            <a:rect l="l" t="t" r="r" b="b"/>
            <a:pathLst>
              <a:path w="7429500" h="2190750">
                <a:moveTo>
                  <a:pt x="7429499" y="2190749"/>
                </a:moveTo>
                <a:lnTo>
                  <a:pt x="0" y="2190749"/>
                </a:lnTo>
                <a:lnTo>
                  <a:pt x="0" y="0"/>
                </a:lnTo>
                <a:lnTo>
                  <a:pt x="7429499" y="0"/>
                </a:lnTo>
                <a:lnTo>
                  <a:pt x="7429499" y="219074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95487" y="2886074"/>
            <a:ext cx="847725" cy="4429125"/>
          </a:xfrm>
          <a:custGeom>
            <a:avLst/>
            <a:gdLst/>
            <a:ahLst/>
            <a:cxnLst/>
            <a:rect l="l" t="t" r="r" b="b"/>
            <a:pathLst>
              <a:path w="847725" h="4429125">
                <a:moveTo>
                  <a:pt x="38100" y="2238375"/>
                </a:moveTo>
                <a:lnTo>
                  <a:pt x="0" y="2238375"/>
                </a:lnTo>
                <a:lnTo>
                  <a:pt x="0" y="4429125"/>
                </a:lnTo>
                <a:lnTo>
                  <a:pt x="38100" y="4429125"/>
                </a:lnTo>
                <a:lnTo>
                  <a:pt x="38100" y="2238375"/>
                </a:lnTo>
                <a:close/>
              </a:path>
              <a:path w="847725" h="4429125">
                <a:moveTo>
                  <a:pt x="847725" y="285750"/>
                </a:moveTo>
                <a:lnTo>
                  <a:pt x="844638" y="243827"/>
                </a:lnTo>
                <a:lnTo>
                  <a:pt x="835431" y="202806"/>
                </a:lnTo>
                <a:lnTo>
                  <a:pt x="820293" y="163576"/>
                </a:lnTo>
                <a:lnTo>
                  <a:pt x="799579" y="127000"/>
                </a:lnTo>
                <a:lnTo>
                  <a:pt x="773709" y="93853"/>
                </a:lnTo>
                <a:lnTo>
                  <a:pt x="743254" y="64871"/>
                </a:lnTo>
                <a:lnTo>
                  <a:pt x="708888" y="40665"/>
                </a:lnTo>
                <a:lnTo>
                  <a:pt x="671334" y="21755"/>
                </a:lnTo>
                <a:lnTo>
                  <a:pt x="631418" y="8572"/>
                </a:lnTo>
                <a:lnTo>
                  <a:pt x="589991" y="1384"/>
                </a:lnTo>
                <a:lnTo>
                  <a:pt x="561975" y="0"/>
                </a:lnTo>
                <a:lnTo>
                  <a:pt x="547954" y="355"/>
                </a:lnTo>
                <a:lnTo>
                  <a:pt x="506234" y="5499"/>
                </a:lnTo>
                <a:lnTo>
                  <a:pt x="465709" y="16713"/>
                </a:lnTo>
                <a:lnTo>
                  <a:pt x="427278" y="33743"/>
                </a:lnTo>
                <a:lnTo>
                  <a:pt x="391756" y="56235"/>
                </a:lnTo>
                <a:lnTo>
                  <a:pt x="359930" y="83705"/>
                </a:lnTo>
                <a:lnTo>
                  <a:pt x="332460" y="115531"/>
                </a:lnTo>
                <a:lnTo>
                  <a:pt x="309968" y="151053"/>
                </a:lnTo>
                <a:lnTo>
                  <a:pt x="292938" y="189484"/>
                </a:lnTo>
                <a:lnTo>
                  <a:pt x="281724" y="230009"/>
                </a:lnTo>
                <a:lnTo>
                  <a:pt x="276580" y="271729"/>
                </a:lnTo>
                <a:lnTo>
                  <a:pt x="276225" y="285750"/>
                </a:lnTo>
                <a:lnTo>
                  <a:pt x="276580" y="299783"/>
                </a:lnTo>
                <a:lnTo>
                  <a:pt x="281724" y="341503"/>
                </a:lnTo>
                <a:lnTo>
                  <a:pt x="292938" y="382028"/>
                </a:lnTo>
                <a:lnTo>
                  <a:pt x="309968" y="420458"/>
                </a:lnTo>
                <a:lnTo>
                  <a:pt x="332460" y="455980"/>
                </a:lnTo>
                <a:lnTo>
                  <a:pt x="359930" y="487807"/>
                </a:lnTo>
                <a:lnTo>
                  <a:pt x="391756" y="515277"/>
                </a:lnTo>
                <a:lnTo>
                  <a:pt x="427278" y="537768"/>
                </a:lnTo>
                <a:lnTo>
                  <a:pt x="465709" y="554799"/>
                </a:lnTo>
                <a:lnTo>
                  <a:pt x="506234" y="566013"/>
                </a:lnTo>
                <a:lnTo>
                  <a:pt x="547954" y="571157"/>
                </a:lnTo>
                <a:lnTo>
                  <a:pt x="561975" y="571500"/>
                </a:lnTo>
                <a:lnTo>
                  <a:pt x="576008" y="571157"/>
                </a:lnTo>
                <a:lnTo>
                  <a:pt x="617728" y="566013"/>
                </a:lnTo>
                <a:lnTo>
                  <a:pt x="658241" y="554799"/>
                </a:lnTo>
                <a:lnTo>
                  <a:pt x="696683" y="537768"/>
                </a:lnTo>
                <a:lnTo>
                  <a:pt x="732205" y="515277"/>
                </a:lnTo>
                <a:lnTo>
                  <a:pt x="764032" y="487807"/>
                </a:lnTo>
                <a:lnTo>
                  <a:pt x="791502" y="455980"/>
                </a:lnTo>
                <a:lnTo>
                  <a:pt x="813993" y="420458"/>
                </a:lnTo>
                <a:lnTo>
                  <a:pt x="831024" y="382028"/>
                </a:lnTo>
                <a:lnTo>
                  <a:pt x="842238" y="341503"/>
                </a:lnTo>
                <a:lnTo>
                  <a:pt x="847382" y="299783"/>
                </a:lnTo>
                <a:lnTo>
                  <a:pt x="847725" y="285750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0318" y="3057524"/>
            <a:ext cx="214312" cy="2282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3724" y="3519008"/>
            <a:ext cx="171449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33724" y="3852383"/>
            <a:ext cx="171449" cy="1714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33724" y="4185758"/>
            <a:ext cx="171449" cy="1714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082800" y="1469548"/>
            <a:ext cx="587320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10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안전보건경영시스템 인증 및 안전 운영 체계</a:t>
            </a:r>
            <a:endParaRPr sz="2400" b="1" spc="-1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71724" y="5362574"/>
            <a:ext cx="933450" cy="1609725"/>
            <a:chOff x="2371724" y="5362574"/>
            <a:chExt cx="933450" cy="1609725"/>
          </a:xfrm>
        </p:grpSpPr>
        <p:sp>
          <p:nvSpPr>
            <p:cNvPr id="16" name="object 16"/>
            <p:cNvSpPr/>
            <p:nvPr/>
          </p:nvSpPr>
          <p:spPr>
            <a:xfrm>
              <a:off x="2371724" y="536257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0" y="559195"/>
                  </a:lnTo>
                  <a:lnTo>
                    <a:pt x="163575" y="544065"/>
                  </a:lnTo>
                  <a:lnTo>
                    <a:pt x="126995" y="523342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0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7"/>
                  </a:lnTo>
                  <a:lnTo>
                    <a:pt x="56233" y="115528"/>
                  </a:lnTo>
                  <a:lnTo>
                    <a:pt x="83693" y="83693"/>
                  </a:lnTo>
                  <a:lnTo>
                    <a:pt x="115528" y="56232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5" y="16703"/>
                  </a:lnTo>
                  <a:lnTo>
                    <a:pt x="420451" y="33740"/>
                  </a:lnTo>
                  <a:lnTo>
                    <a:pt x="455970" y="56232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8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6" y="271728"/>
                  </a:lnTo>
                  <a:lnTo>
                    <a:pt x="571499" y="285749"/>
                  </a:lnTo>
                  <a:lnTo>
                    <a:pt x="571156" y="299771"/>
                  </a:lnTo>
                  <a:lnTo>
                    <a:pt x="566008" y="341496"/>
                  </a:lnTo>
                  <a:lnTo>
                    <a:pt x="554796" y="382016"/>
                  </a:lnTo>
                  <a:lnTo>
                    <a:pt x="537758" y="420451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70" y="515266"/>
                  </a:lnTo>
                  <a:lnTo>
                    <a:pt x="420451" y="537758"/>
                  </a:lnTo>
                  <a:lnTo>
                    <a:pt x="382015" y="554796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1749" y="5534024"/>
              <a:ext cx="171450" cy="228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3724" y="6134099"/>
              <a:ext cx="171449" cy="1714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3724" y="6467474"/>
              <a:ext cx="171449" cy="1714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3724" y="6800849"/>
              <a:ext cx="171449" cy="17144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133599" y="5542829"/>
            <a:ext cx="7391400" cy="1446871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000125">
              <a:lnSpc>
                <a:spcPct val="100000"/>
              </a:lnSpc>
              <a:spcBef>
                <a:spcPts val="115"/>
              </a:spcBef>
            </a:pPr>
            <a:r>
              <a:rPr sz="1850" b="1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위험성 평가 인증</a:t>
            </a:r>
            <a:endParaRPr sz="18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266825" marR="2538095">
              <a:lnSpc>
                <a:spcPct val="162000"/>
              </a:lnSpc>
              <a:spcBef>
                <a:spcPts val="1475"/>
              </a:spcBef>
            </a:pPr>
            <a:r>
              <a:rPr sz="13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안전보건공단으로부터 사업장 위험성평가 우수 인증 획득 작업 현장의 위험 요인을 체계적으로 파악하고 개선 지속적인 모니터링과 개선 활동 통한 </a:t>
            </a:r>
            <a:r>
              <a:rPr sz="135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안전</a:t>
            </a:r>
            <a:r>
              <a:rPr sz="13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문화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05999" y="2790824"/>
            <a:ext cx="7429499" cy="286702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207624" y="3081782"/>
            <a:ext cx="225679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안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전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 err="1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보건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경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영</a:t>
            </a:r>
            <a:r>
              <a:rPr sz="20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운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영</a:t>
            </a:r>
            <a:r>
              <a:rPr sz="20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체</a:t>
            </a:r>
            <a:r>
              <a:rPr lang="en-US"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계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42971" y="4574692"/>
            <a:ext cx="629285" cy="4451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990" marR="5080" indent="-161925">
              <a:lnSpc>
                <a:spcPct val="111100"/>
              </a:lnSpc>
              <a:spcBef>
                <a:spcPts val="9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위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험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9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요소</a:t>
            </a:r>
            <a:r>
              <a:rPr sz="135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식</a:t>
            </a:r>
            <a:r>
              <a:rPr lang="en-US"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별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397458" y="4574692"/>
            <a:ext cx="446405" cy="4451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0" marR="5080" indent="-70485">
              <a:lnSpc>
                <a:spcPct val="111100"/>
              </a:lnSpc>
              <a:spcBef>
                <a:spcPts val="95"/>
              </a:spcBef>
            </a:pP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위</a:t>
            </a:r>
            <a:r>
              <a:rPr lang="en-US"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험</a:t>
            </a:r>
            <a:r>
              <a:rPr lang="en-US"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성</a:t>
            </a:r>
            <a:r>
              <a:rPr sz="135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평가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769183" y="4574692"/>
            <a:ext cx="629285" cy="4451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990" marR="5080" indent="-161925">
              <a:lnSpc>
                <a:spcPct val="111100"/>
              </a:lnSpc>
              <a:spcBef>
                <a:spcPts val="9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개선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조치</a:t>
            </a:r>
            <a:r>
              <a:rPr sz="135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실행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905999" y="5962649"/>
            <a:ext cx="7429500" cy="2686050"/>
            <a:chOff x="9905999" y="5962649"/>
            <a:chExt cx="7429500" cy="2686050"/>
          </a:xfrm>
        </p:grpSpPr>
        <p:sp>
          <p:nvSpPr>
            <p:cNvPr id="28" name="object 28"/>
            <p:cNvSpPr/>
            <p:nvPr/>
          </p:nvSpPr>
          <p:spPr>
            <a:xfrm>
              <a:off x="9910761" y="5967412"/>
              <a:ext cx="7419975" cy="2676525"/>
            </a:xfrm>
            <a:custGeom>
              <a:avLst/>
              <a:gdLst/>
              <a:ahLst/>
              <a:cxnLst/>
              <a:rect l="l" t="t" r="r" b="b"/>
              <a:pathLst>
                <a:path w="7419975" h="2676525">
                  <a:moveTo>
                    <a:pt x="7353227" y="2676524"/>
                  </a:moveTo>
                  <a:lnTo>
                    <a:pt x="66747" y="2676524"/>
                  </a:lnTo>
                  <a:lnTo>
                    <a:pt x="62100" y="2676067"/>
                  </a:lnTo>
                  <a:lnTo>
                    <a:pt x="24240" y="2658917"/>
                  </a:lnTo>
                  <a:lnTo>
                    <a:pt x="2287" y="2623623"/>
                  </a:lnTo>
                  <a:lnTo>
                    <a:pt x="0" y="2609777"/>
                  </a:lnTo>
                  <a:lnTo>
                    <a:pt x="0" y="2605087"/>
                  </a:lnTo>
                  <a:lnTo>
                    <a:pt x="0" y="66747"/>
                  </a:lnTo>
                  <a:lnTo>
                    <a:pt x="14644" y="27848"/>
                  </a:lnTo>
                  <a:lnTo>
                    <a:pt x="48431" y="3642"/>
                  </a:lnTo>
                  <a:lnTo>
                    <a:pt x="66747" y="0"/>
                  </a:lnTo>
                  <a:lnTo>
                    <a:pt x="7353227" y="0"/>
                  </a:lnTo>
                  <a:lnTo>
                    <a:pt x="7392123" y="14645"/>
                  </a:lnTo>
                  <a:lnTo>
                    <a:pt x="7416330" y="48432"/>
                  </a:lnTo>
                  <a:lnTo>
                    <a:pt x="7419973" y="66747"/>
                  </a:lnTo>
                  <a:lnTo>
                    <a:pt x="7419973" y="2609777"/>
                  </a:lnTo>
                  <a:lnTo>
                    <a:pt x="7405327" y="2648675"/>
                  </a:lnTo>
                  <a:lnTo>
                    <a:pt x="7371538" y="2672881"/>
                  </a:lnTo>
                  <a:lnTo>
                    <a:pt x="7357872" y="2676067"/>
                  </a:lnTo>
                  <a:lnTo>
                    <a:pt x="7353227" y="26765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9910761" y="5967412"/>
              <a:ext cx="7419975" cy="2676525"/>
            </a:xfrm>
            <a:custGeom>
              <a:avLst/>
              <a:gdLst/>
              <a:ahLst/>
              <a:cxnLst/>
              <a:rect l="l" t="t" r="r" b="b"/>
              <a:pathLst>
                <a:path w="7419975" h="2676525">
                  <a:moveTo>
                    <a:pt x="0" y="2605087"/>
                  </a:moveTo>
                  <a:lnTo>
                    <a:pt x="0" y="71437"/>
                  </a:lnTo>
                  <a:lnTo>
                    <a:pt x="0" y="66747"/>
                  </a:lnTo>
                  <a:lnTo>
                    <a:pt x="456" y="62101"/>
                  </a:lnTo>
                  <a:lnTo>
                    <a:pt x="17605" y="24240"/>
                  </a:lnTo>
                  <a:lnTo>
                    <a:pt x="20923" y="20923"/>
                  </a:lnTo>
                  <a:lnTo>
                    <a:pt x="24240" y="17607"/>
                  </a:lnTo>
                  <a:lnTo>
                    <a:pt x="62100" y="457"/>
                  </a:lnTo>
                  <a:lnTo>
                    <a:pt x="66747" y="0"/>
                  </a:lnTo>
                  <a:lnTo>
                    <a:pt x="71437" y="0"/>
                  </a:lnTo>
                  <a:lnTo>
                    <a:pt x="7348536" y="0"/>
                  </a:lnTo>
                  <a:lnTo>
                    <a:pt x="7353227" y="0"/>
                  </a:lnTo>
                  <a:lnTo>
                    <a:pt x="7357872" y="457"/>
                  </a:lnTo>
                  <a:lnTo>
                    <a:pt x="7395733" y="17607"/>
                  </a:lnTo>
                  <a:lnTo>
                    <a:pt x="7399049" y="20923"/>
                  </a:lnTo>
                  <a:lnTo>
                    <a:pt x="7402367" y="24240"/>
                  </a:lnTo>
                  <a:lnTo>
                    <a:pt x="7405327" y="27848"/>
                  </a:lnTo>
                  <a:lnTo>
                    <a:pt x="7407931" y="31748"/>
                  </a:lnTo>
                  <a:lnTo>
                    <a:pt x="7410538" y="35649"/>
                  </a:lnTo>
                  <a:lnTo>
                    <a:pt x="7419974" y="71437"/>
                  </a:lnTo>
                  <a:lnTo>
                    <a:pt x="7419974" y="2605087"/>
                  </a:lnTo>
                  <a:lnTo>
                    <a:pt x="7419973" y="2609777"/>
                  </a:lnTo>
                  <a:lnTo>
                    <a:pt x="7419515" y="2614423"/>
                  </a:lnTo>
                  <a:lnTo>
                    <a:pt x="7418599" y="2619023"/>
                  </a:lnTo>
                  <a:lnTo>
                    <a:pt x="7417684" y="2623623"/>
                  </a:lnTo>
                  <a:lnTo>
                    <a:pt x="7407932" y="2644775"/>
                  </a:lnTo>
                  <a:lnTo>
                    <a:pt x="7405327" y="2648675"/>
                  </a:lnTo>
                  <a:lnTo>
                    <a:pt x="7402367" y="2652284"/>
                  </a:lnTo>
                  <a:lnTo>
                    <a:pt x="7399049" y="2655601"/>
                  </a:lnTo>
                  <a:lnTo>
                    <a:pt x="7395733" y="2658917"/>
                  </a:lnTo>
                  <a:lnTo>
                    <a:pt x="7392123" y="2661879"/>
                  </a:lnTo>
                  <a:lnTo>
                    <a:pt x="7388222" y="2664484"/>
                  </a:lnTo>
                  <a:lnTo>
                    <a:pt x="7384322" y="2667091"/>
                  </a:lnTo>
                  <a:lnTo>
                    <a:pt x="7362471" y="2675151"/>
                  </a:lnTo>
                  <a:lnTo>
                    <a:pt x="7357872" y="2676067"/>
                  </a:lnTo>
                  <a:lnTo>
                    <a:pt x="7353227" y="2676524"/>
                  </a:lnTo>
                  <a:lnTo>
                    <a:pt x="7348536" y="2676524"/>
                  </a:lnTo>
                  <a:lnTo>
                    <a:pt x="71437" y="2676524"/>
                  </a:lnTo>
                  <a:lnTo>
                    <a:pt x="66747" y="2676524"/>
                  </a:lnTo>
                  <a:lnTo>
                    <a:pt x="62100" y="2676067"/>
                  </a:lnTo>
                  <a:lnTo>
                    <a:pt x="57499" y="2675151"/>
                  </a:lnTo>
                  <a:lnTo>
                    <a:pt x="52899" y="2674236"/>
                  </a:lnTo>
                  <a:lnTo>
                    <a:pt x="48431" y="2672881"/>
                  </a:lnTo>
                  <a:lnTo>
                    <a:pt x="44098" y="2671086"/>
                  </a:lnTo>
                  <a:lnTo>
                    <a:pt x="39764" y="2669291"/>
                  </a:lnTo>
                  <a:lnTo>
                    <a:pt x="35647" y="2667091"/>
                  </a:lnTo>
                  <a:lnTo>
                    <a:pt x="31748" y="2664484"/>
                  </a:lnTo>
                  <a:lnTo>
                    <a:pt x="27848" y="2661879"/>
                  </a:lnTo>
                  <a:lnTo>
                    <a:pt x="24240" y="2658917"/>
                  </a:lnTo>
                  <a:lnTo>
                    <a:pt x="20923" y="2655601"/>
                  </a:lnTo>
                  <a:lnTo>
                    <a:pt x="17605" y="2652284"/>
                  </a:lnTo>
                  <a:lnTo>
                    <a:pt x="456" y="2614422"/>
                  </a:lnTo>
                  <a:lnTo>
                    <a:pt x="0" y="2609777"/>
                  </a:lnTo>
                  <a:lnTo>
                    <a:pt x="0" y="26050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207624" y="6253606"/>
            <a:ext cx="189992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주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요</a:t>
            </a:r>
            <a:r>
              <a:rPr sz="20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안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전</a:t>
            </a:r>
            <a:r>
              <a:rPr sz="20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리</a:t>
            </a:r>
            <a:r>
              <a:rPr sz="20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활</a:t>
            </a:r>
            <a:r>
              <a:rPr lang="en-US"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동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36224" y="6730237"/>
            <a:ext cx="266509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적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교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육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실시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모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든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직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원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참</a:t>
            </a:r>
            <a:r>
              <a:rPr lang="en-US"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여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436223" y="7073137"/>
            <a:ext cx="5332959" cy="8579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작업장 안전 점검 및 유해 요인 제거 활동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2700" marR="5080">
              <a:lnSpc>
                <a:spcPct val="166700"/>
              </a:lnSpc>
            </a:pPr>
            <a:r>
              <a:rPr sz="13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안전 관련 설비 및 보호구 정기 점검 안전사고 발생 시 즉각적인 대응 체계 구축 비상 상황 대비 정기적인 훈련 및 대피 교육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2819039-5310-1960-6240-12A110838B55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369ACC49-FE3D-0938-F1A4-6EF912E9834C}"/>
              </a:ext>
            </a:extLst>
          </p:cNvPr>
          <p:cNvSpPr txBox="1"/>
          <p:nvPr/>
        </p:nvSpPr>
        <p:spPr>
          <a:xfrm>
            <a:off x="2133599" y="2971335"/>
            <a:ext cx="7944300" cy="111030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000125">
              <a:lnSpc>
                <a:spcPct val="100000"/>
              </a:lnSpc>
              <a:spcBef>
                <a:spcPts val="115"/>
              </a:spcBef>
            </a:pPr>
            <a:r>
              <a:rPr lang="ko-KR" altLang="en-US" sz="1850" b="1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안전보건경영시스템</a:t>
            </a:r>
            <a:r>
              <a:rPr lang="en-US" altLang="ko-KR" sz="1850" b="1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(ISO 45001)</a:t>
            </a:r>
            <a:r>
              <a:rPr sz="1850" b="1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인증</a:t>
            </a:r>
            <a:endParaRPr sz="18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266825" marR="2538095">
              <a:lnSpc>
                <a:spcPct val="162000"/>
              </a:lnSpc>
              <a:spcBef>
                <a:spcPts val="1475"/>
              </a:spcBef>
            </a:pPr>
            <a:r>
              <a:rPr lang="ko-KR" altLang="en-US" sz="13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국제 표준화 기구</a:t>
            </a:r>
            <a:r>
              <a:rPr lang="en-US" altLang="ko-KR" sz="13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(ISO)</a:t>
            </a:r>
            <a:r>
              <a:rPr lang="ko-KR" altLang="en-US" sz="13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에서 제정한 안전보건 경영시스템 인증</a:t>
            </a:r>
            <a:r>
              <a:rPr sz="13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ko-KR" altLang="en-US" sz="13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근로자의 안전과 보건을 체계적으로 관리하는 국제 표준</a:t>
            </a:r>
            <a:endParaRPr lang="en-US" altLang="ko-KR" sz="1350" dirty="0">
              <a:solidFill>
                <a:srgbClr val="333333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C23F4987-F9BC-80D1-FB67-C8843C9F2057}"/>
              </a:ext>
            </a:extLst>
          </p:cNvPr>
          <p:cNvSpPr txBox="1"/>
          <p:nvPr/>
        </p:nvSpPr>
        <p:spPr>
          <a:xfrm>
            <a:off x="3390071" y="4151543"/>
            <a:ext cx="3377929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위  </a:t>
            </a:r>
            <a:r>
              <a:rPr lang="ko-KR" altLang="en-US"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험</a:t>
            </a:r>
            <a:r>
              <a:rPr lang="ko-KR" alt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요 소  사  전  파  악    및   예  방  중  심  의    안 전  보 건  관 리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pic>
        <p:nvPicPr>
          <p:cNvPr id="41" name="object 18">
            <a:extLst>
              <a:ext uri="{FF2B5EF4-FFF2-40B4-BE49-F238E27FC236}">
                <a16:creationId xmlns:a16="http://schemas.microsoft.com/office/drawing/2014/main" id="{F6C78E8F-1EB5-6CB9-88B6-A429F388B66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4326" y="6762706"/>
            <a:ext cx="171449" cy="171449"/>
          </a:xfrm>
          <a:prstGeom prst="rect">
            <a:avLst/>
          </a:prstGeom>
        </p:spPr>
      </p:pic>
      <p:pic>
        <p:nvPicPr>
          <p:cNvPr id="42" name="object 19">
            <a:extLst>
              <a:ext uri="{FF2B5EF4-FFF2-40B4-BE49-F238E27FC236}">
                <a16:creationId xmlns:a16="http://schemas.microsoft.com/office/drawing/2014/main" id="{F322C712-954A-1F13-A06B-9A32AF158D1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4326" y="7096081"/>
            <a:ext cx="171449" cy="171449"/>
          </a:xfrm>
          <a:prstGeom prst="rect">
            <a:avLst/>
          </a:prstGeom>
        </p:spPr>
      </p:pic>
      <p:pic>
        <p:nvPicPr>
          <p:cNvPr id="43" name="object 20">
            <a:extLst>
              <a:ext uri="{FF2B5EF4-FFF2-40B4-BE49-F238E27FC236}">
                <a16:creationId xmlns:a16="http://schemas.microsoft.com/office/drawing/2014/main" id="{FD21C2B1-9CCC-03E3-39E9-34AEF4D0FF5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326" y="7429456"/>
            <a:ext cx="171449" cy="171449"/>
          </a:xfrm>
          <a:prstGeom prst="rect">
            <a:avLst/>
          </a:prstGeom>
        </p:spPr>
      </p:pic>
      <p:pic>
        <p:nvPicPr>
          <p:cNvPr id="44" name="object 20">
            <a:extLst>
              <a:ext uri="{FF2B5EF4-FFF2-40B4-BE49-F238E27FC236}">
                <a16:creationId xmlns:a16="http://schemas.microsoft.com/office/drawing/2014/main" id="{45F6B0C1-916D-9CD4-53FE-421FFAA286D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326" y="7725280"/>
            <a:ext cx="171449" cy="1714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공</a:t>
            </a:r>
            <a:r>
              <a:rPr lang="en-US" altLang="ko-KR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장</a:t>
            </a:r>
            <a:r>
              <a:rPr sz="3600" b="0" spc="-4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sz="3600" b="0" spc="-4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200" b="0" spc="-265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LAY-</a:t>
            </a:r>
            <a:r>
              <a:rPr lang="en-US" altLang="ko-KR" sz="3200" b="0" spc="-265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 </a:t>
            </a:r>
            <a:r>
              <a:rPr sz="3200" b="0" spc="-295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OUT</a:t>
            </a:r>
            <a:endParaRPr sz="3200" b="0" dirty="0">
              <a:latin typeface="현대하모니 B" panose="02020603020101020101" pitchFamily="18" charset="-127"/>
              <a:ea typeface="현대하모니 B" panose="02020603020101020101" pitchFamily="18" charset="-127"/>
              <a:cs typeface="Noto Sans JP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5499" y="1904999"/>
            <a:ext cx="5818229" cy="4232588"/>
          </a:xfrm>
          <a:custGeom>
            <a:avLst/>
            <a:gdLst/>
            <a:ahLst/>
            <a:cxnLst/>
            <a:rect l="l" t="t" r="r" b="b"/>
            <a:pathLst>
              <a:path w="7429500" h="3857625">
                <a:moveTo>
                  <a:pt x="7429499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7429499" y="0"/>
                </a:lnTo>
                <a:lnTo>
                  <a:pt x="7429499" y="385762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5499" y="1904999"/>
            <a:ext cx="38100" cy="4232588"/>
          </a:xfrm>
          <a:custGeom>
            <a:avLst/>
            <a:gdLst/>
            <a:ahLst/>
            <a:cxnLst/>
            <a:rect l="l" t="t" r="r" b="b"/>
            <a:pathLst>
              <a:path w="38100" h="3857625">
                <a:moveTo>
                  <a:pt x="38099" y="3857624"/>
                </a:moveTo>
                <a:lnTo>
                  <a:pt x="0" y="3857624"/>
                </a:lnTo>
                <a:lnTo>
                  <a:pt x="0" y="0"/>
                </a:lnTo>
                <a:lnTo>
                  <a:pt x="38099" y="0"/>
                </a:lnTo>
                <a:lnTo>
                  <a:pt x="38099" y="385762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33649" y="6451112"/>
            <a:ext cx="5281295" cy="2091997"/>
          </a:xfrm>
          <a:custGeom>
            <a:avLst/>
            <a:gdLst/>
            <a:ahLst/>
            <a:cxnLst/>
            <a:rect l="l" t="t" r="r" b="b"/>
            <a:pathLst>
              <a:path w="7429500" h="1981200">
                <a:moveTo>
                  <a:pt x="7358302" y="1981199"/>
                </a:moveTo>
                <a:lnTo>
                  <a:pt x="71196" y="1981199"/>
                </a:lnTo>
                <a:lnTo>
                  <a:pt x="66241" y="1980712"/>
                </a:lnTo>
                <a:lnTo>
                  <a:pt x="29705" y="1965578"/>
                </a:lnTo>
                <a:lnTo>
                  <a:pt x="3885" y="1929537"/>
                </a:lnTo>
                <a:lnTo>
                  <a:pt x="0" y="1910003"/>
                </a:lnTo>
                <a:lnTo>
                  <a:pt x="0" y="1904999"/>
                </a:lnTo>
                <a:lnTo>
                  <a:pt x="0" y="71196"/>
                </a:lnTo>
                <a:lnTo>
                  <a:pt x="15621" y="29705"/>
                </a:lnTo>
                <a:lnTo>
                  <a:pt x="51661" y="3885"/>
                </a:lnTo>
                <a:lnTo>
                  <a:pt x="71196" y="0"/>
                </a:lnTo>
                <a:lnTo>
                  <a:pt x="7358302" y="0"/>
                </a:lnTo>
                <a:lnTo>
                  <a:pt x="7399792" y="15620"/>
                </a:lnTo>
                <a:lnTo>
                  <a:pt x="7425612" y="51661"/>
                </a:lnTo>
                <a:lnTo>
                  <a:pt x="7429499" y="71196"/>
                </a:lnTo>
                <a:lnTo>
                  <a:pt x="7429499" y="1910003"/>
                </a:lnTo>
                <a:lnTo>
                  <a:pt x="7413876" y="1951494"/>
                </a:lnTo>
                <a:lnTo>
                  <a:pt x="7377835" y="1977313"/>
                </a:lnTo>
                <a:lnTo>
                  <a:pt x="7363257" y="1980711"/>
                </a:lnTo>
                <a:lnTo>
                  <a:pt x="7358302" y="1981199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71724" y="3237706"/>
            <a:ext cx="571500" cy="62705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43821" y="568407"/>
                </a:lnTo>
                <a:lnTo>
                  <a:pt x="202800" y="559195"/>
                </a:lnTo>
                <a:lnTo>
                  <a:pt x="163575" y="544064"/>
                </a:lnTo>
                <a:lnTo>
                  <a:pt x="126995" y="523341"/>
                </a:lnTo>
                <a:lnTo>
                  <a:pt x="93851" y="497476"/>
                </a:lnTo>
                <a:lnTo>
                  <a:pt x="64862" y="467027"/>
                </a:lnTo>
                <a:lnTo>
                  <a:pt x="40653" y="432654"/>
                </a:lnTo>
                <a:lnTo>
                  <a:pt x="21751" y="395101"/>
                </a:lnTo>
                <a:lnTo>
                  <a:pt x="8563" y="355181"/>
                </a:lnTo>
                <a:lnTo>
                  <a:pt x="1375" y="313758"/>
                </a:lnTo>
                <a:lnTo>
                  <a:pt x="0" y="285749"/>
                </a:lnTo>
                <a:lnTo>
                  <a:pt x="344" y="271729"/>
                </a:lnTo>
                <a:lnTo>
                  <a:pt x="5490" y="230002"/>
                </a:lnTo>
                <a:lnTo>
                  <a:pt x="16703" y="189483"/>
                </a:lnTo>
                <a:lnTo>
                  <a:pt x="33740" y="151048"/>
                </a:lnTo>
                <a:lnTo>
                  <a:pt x="56233" y="115528"/>
                </a:lnTo>
                <a:lnTo>
                  <a:pt x="83693" y="83693"/>
                </a:lnTo>
                <a:lnTo>
                  <a:pt x="115528" y="56233"/>
                </a:lnTo>
                <a:lnTo>
                  <a:pt x="151048" y="33740"/>
                </a:lnTo>
                <a:lnTo>
                  <a:pt x="189483" y="16703"/>
                </a:lnTo>
                <a:lnTo>
                  <a:pt x="230002" y="5490"/>
                </a:lnTo>
                <a:lnTo>
                  <a:pt x="271729" y="344"/>
                </a:lnTo>
                <a:lnTo>
                  <a:pt x="285749" y="0"/>
                </a:lnTo>
                <a:lnTo>
                  <a:pt x="299771" y="344"/>
                </a:lnTo>
                <a:lnTo>
                  <a:pt x="341496" y="5490"/>
                </a:lnTo>
                <a:lnTo>
                  <a:pt x="382015" y="16703"/>
                </a:lnTo>
                <a:lnTo>
                  <a:pt x="420451" y="33740"/>
                </a:lnTo>
                <a:lnTo>
                  <a:pt x="455970" y="56233"/>
                </a:lnTo>
                <a:lnTo>
                  <a:pt x="487805" y="83693"/>
                </a:lnTo>
                <a:lnTo>
                  <a:pt x="515266" y="115528"/>
                </a:lnTo>
                <a:lnTo>
                  <a:pt x="537758" y="151048"/>
                </a:lnTo>
                <a:lnTo>
                  <a:pt x="554796" y="189483"/>
                </a:lnTo>
                <a:lnTo>
                  <a:pt x="566008" y="230002"/>
                </a:lnTo>
                <a:lnTo>
                  <a:pt x="571156" y="271729"/>
                </a:lnTo>
                <a:lnTo>
                  <a:pt x="571499" y="285749"/>
                </a:lnTo>
                <a:lnTo>
                  <a:pt x="571156" y="299771"/>
                </a:lnTo>
                <a:lnTo>
                  <a:pt x="566008" y="341496"/>
                </a:lnTo>
                <a:lnTo>
                  <a:pt x="554796" y="382015"/>
                </a:lnTo>
                <a:lnTo>
                  <a:pt x="537758" y="420451"/>
                </a:lnTo>
                <a:lnTo>
                  <a:pt x="515266" y="455970"/>
                </a:lnTo>
                <a:lnTo>
                  <a:pt x="487805" y="487805"/>
                </a:lnTo>
                <a:lnTo>
                  <a:pt x="455970" y="515266"/>
                </a:lnTo>
                <a:lnTo>
                  <a:pt x="420451" y="537758"/>
                </a:lnTo>
                <a:lnTo>
                  <a:pt x="382015" y="554796"/>
                </a:lnTo>
                <a:lnTo>
                  <a:pt x="341496" y="566009"/>
                </a:lnTo>
                <a:lnTo>
                  <a:pt x="299771" y="571155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33649" y="3425821"/>
            <a:ext cx="257175" cy="249426"/>
          </a:xfrm>
          <a:custGeom>
            <a:avLst/>
            <a:gdLst/>
            <a:ahLst/>
            <a:cxnLst/>
            <a:rect l="l" t="t" r="r" b="b"/>
            <a:pathLst>
              <a:path w="257175" h="227329">
                <a:moveTo>
                  <a:pt x="131757" y="143589"/>
                </a:moveTo>
                <a:lnTo>
                  <a:pt x="125372" y="143589"/>
                </a:lnTo>
                <a:lnTo>
                  <a:pt x="121979" y="139303"/>
                </a:lnTo>
                <a:lnTo>
                  <a:pt x="108594" y="121783"/>
                </a:lnTo>
                <a:lnTo>
                  <a:pt x="93119" y="98868"/>
                </a:lnTo>
                <a:lnTo>
                  <a:pt x="80333" y="74739"/>
                </a:lnTo>
                <a:lnTo>
                  <a:pt x="75009" y="53578"/>
                </a:lnTo>
                <a:lnTo>
                  <a:pt x="78876" y="34410"/>
                </a:lnTo>
                <a:lnTo>
                  <a:pt x="79298" y="32598"/>
                </a:lnTo>
                <a:lnTo>
                  <a:pt x="90697" y="15688"/>
                </a:lnTo>
                <a:lnTo>
                  <a:pt x="107727" y="4208"/>
                </a:lnTo>
                <a:lnTo>
                  <a:pt x="128587" y="0"/>
                </a:lnTo>
                <a:lnTo>
                  <a:pt x="149447" y="4208"/>
                </a:lnTo>
                <a:lnTo>
                  <a:pt x="166477" y="15688"/>
                </a:lnTo>
                <a:lnTo>
                  <a:pt x="177571" y="32146"/>
                </a:lnTo>
                <a:lnTo>
                  <a:pt x="126218" y="32146"/>
                </a:lnTo>
                <a:lnTo>
                  <a:pt x="123939" y="32598"/>
                </a:lnTo>
                <a:lnTo>
                  <a:pt x="110721" y="47637"/>
                </a:lnTo>
                <a:lnTo>
                  <a:pt x="110721" y="52375"/>
                </a:lnTo>
                <a:lnTo>
                  <a:pt x="126214" y="67865"/>
                </a:lnTo>
                <a:lnTo>
                  <a:pt x="178571" y="67865"/>
                </a:lnTo>
                <a:lnTo>
                  <a:pt x="176841" y="74739"/>
                </a:lnTo>
                <a:lnTo>
                  <a:pt x="164055" y="98868"/>
                </a:lnTo>
                <a:lnTo>
                  <a:pt x="148580" y="121783"/>
                </a:lnTo>
                <a:lnTo>
                  <a:pt x="135195" y="139303"/>
                </a:lnTo>
                <a:lnTo>
                  <a:pt x="131757" y="143589"/>
                </a:lnTo>
                <a:close/>
              </a:path>
              <a:path w="257175" h="227329">
                <a:moveTo>
                  <a:pt x="178571" y="67865"/>
                </a:moveTo>
                <a:lnTo>
                  <a:pt x="130960" y="67865"/>
                </a:lnTo>
                <a:lnTo>
                  <a:pt x="133235" y="67413"/>
                </a:lnTo>
                <a:lnTo>
                  <a:pt x="137612" y="65601"/>
                </a:lnTo>
                <a:lnTo>
                  <a:pt x="146453" y="52375"/>
                </a:lnTo>
                <a:lnTo>
                  <a:pt x="146453" y="47637"/>
                </a:lnTo>
                <a:lnTo>
                  <a:pt x="130956" y="32146"/>
                </a:lnTo>
                <a:lnTo>
                  <a:pt x="177571" y="32146"/>
                </a:lnTo>
                <a:lnTo>
                  <a:pt x="177876" y="32598"/>
                </a:lnTo>
                <a:lnTo>
                  <a:pt x="178298" y="34410"/>
                </a:lnTo>
                <a:lnTo>
                  <a:pt x="182165" y="53578"/>
                </a:lnTo>
                <a:lnTo>
                  <a:pt x="178684" y="67413"/>
                </a:lnTo>
                <a:lnTo>
                  <a:pt x="178571" y="67865"/>
                </a:lnTo>
                <a:close/>
              </a:path>
              <a:path w="257175" h="227329">
                <a:moveTo>
                  <a:pt x="171450" y="225162"/>
                </a:moveTo>
                <a:lnTo>
                  <a:pt x="85725" y="200650"/>
                </a:lnTo>
                <a:lnTo>
                  <a:pt x="85725" y="113853"/>
                </a:lnTo>
                <a:lnTo>
                  <a:pt x="92634" y="124028"/>
                </a:lnTo>
                <a:lnTo>
                  <a:pt x="99376" y="133370"/>
                </a:lnTo>
                <a:lnTo>
                  <a:pt x="105565" y="141548"/>
                </a:lnTo>
                <a:lnTo>
                  <a:pt x="110817" y="148232"/>
                </a:lnTo>
                <a:lnTo>
                  <a:pt x="118944" y="154662"/>
                </a:lnTo>
                <a:lnTo>
                  <a:pt x="128587" y="156805"/>
                </a:lnTo>
                <a:lnTo>
                  <a:pt x="171450" y="156805"/>
                </a:lnTo>
                <a:lnTo>
                  <a:pt x="171450" y="225162"/>
                </a:lnTo>
                <a:close/>
              </a:path>
              <a:path w="257175" h="227329">
                <a:moveTo>
                  <a:pt x="171450" y="156805"/>
                </a:moveTo>
                <a:lnTo>
                  <a:pt x="128587" y="156805"/>
                </a:lnTo>
                <a:lnTo>
                  <a:pt x="138230" y="154662"/>
                </a:lnTo>
                <a:lnTo>
                  <a:pt x="146357" y="148232"/>
                </a:lnTo>
                <a:lnTo>
                  <a:pt x="151609" y="141548"/>
                </a:lnTo>
                <a:lnTo>
                  <a:pt x="157798" y="133370"/>
                </a:lnTo>
                <a:lnTo>
                  <a:pt x="164540" y="124028"/>
                </a:lnTo>
                <a:lnTo>
                  <a:pt x="171450" y="113853"/>
                </a:lnTo>
                <a:lnTo>
                  <a:pt x="171450" y="156805"/>
                </a:lnTo>
                <a:close/>
              </a:path>
              <a:path w="257175" h="227329">
                <a:moveTo>
                  <a:pt x="185737" y="224581"/>
                </a:moveTo>
                <a:lnTo>
                  <a:pt x="185737" y="89475"/>
                </a:lnTo>
                <a:lnTo>
                  <a:pt x="187300" y="86394"/>
                </a:lnTo>
                <a:lnTo>
                  <a:pt x="188728" y="83313"/>
                </a:lnTo>
                <a:lnTo>
                  <a:pt x="190246" y="79742"/>
                </a:lnTo>
                <a:lnTo>
                  <a:pt x="190693" y="78625"/>
                </a:lnTo>
                <a:lnTo>
                  <a:pt x="249540" y="55096"/>
                </a:lnTo>
                <a:lnTo>
                  <a:pt x="257175" y="60275"/>
                </a:lnTo>
                <a:lnTo>
                  <a:pt x="257175" y="193149"/>
                </a:lnTo>
                <a:lnTo>
                  <a:pt x="254496" y="197078"/>
                </a:lnTo>
                <a:lnTo>
                  <a:pt x="185737" y="224581"/>
                </a:lnTo>
                <a:close/>
              </a:path>
              <a:path w="257175" h="227329">
                <a:moveTo>
                  <a:pt x="7634" y="227260"/>
                </a:moveTo>
                <a:lnTo>
                  <a:pt x="0" y="222081"/>
                </a:lnTo>
                <a:lnTo>
                  <a:pt x="0" y="89207"/>
                </a:lnTo>
                <a:lnTo>
                  <a:pt x="2678" y="85278"/>
                </a:lnTo>
                <a:lnTo>
                  <a:pt x="61480" y="61748"/>
                </a:lnTo>
                <a:lnTo>
                  <a:pt x="62507" y="68044"/>
                </a:lnTo>
                <a:lnTo>
                  <a:pt x="64650" y="74384"/>
                </a:lnTo>
                <a:lnTo>
                  <a:pt x="68446" y="83313"/>
                </a:lnTo>
                <a:lnTo>
                  <a:pt x="69874" y="86394"/>
                </a:lnTo>
                <a:lnTo>
                  <a:pt x="71437" y="89475"/>
                </a:lnTo>
                <a:lnTo>
                  <a:pt x="71437" y="201721"/>
                </a:lnTo>
                <a:lnTo>
                  <a:pt x="7634" y="2272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71724" y="4126027"/>
            <a:ext cx="571500" cy="62705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43821" y="568407"/>
                </a:lnTo>
                <a:lnTo>
                  <a:pt x="202800" y="559195"/>
                </a:lnTo>
                <a:lnTo>
                  <a:pt x="163575" y="544064"/>
                </a:lnTo>
                <a:lnTo>
                  <a:pt x="126995" y="523342"/>
                </a:lnTo>
                <a:lnTo>
                  <a:pt x="93851" y="497477"/>
                </a:lnTo>
                <a:lnTo>
                  <a:pt x="64862" y="467028"/>
                </a:lnTo>
                <a:lnTo>
                  <a:pt x="40653" y="432654"/>
                </a:lnTo>
                <a:lnTo>
                  <a:pt x="21751" y="395101"/>
                </a:lnTo>
                <a:lnTo>
                  <a:pt x="8563" y="355181"/>
                </a:lnTo>
                <a:lnTo>
                  <a:pt x="1375" y="313758"/>
                </a:lnTo>
                <a:lnTo>
                  <a:pt x="0" y="285749"/>
                </a:lnTo>
                <a:lnTo>
                  <a:pt x="344" y="271728"/>
                </a:lnTo>
                <a:lnTo>
                  <a:pt x="5490" y="230002"/>
                </a:lnTo>
                <a:lnTo>
                  <a:pt x="16703" y="189483"/>
                </a:lnTo>
                <a:lnTo>
                  <a:pt x="33740" y="151048"/>
                </a:lnTo>
                <a:lnTo>
                  <a:pt x="56233" y="115528"/>
                </a:lnTo>
                <a:lnTo>
                  <a:pt x="83693" y="83694"/>
                </a:lnTo>
                <a:lnTo>
                  <a:pt x="115528" y="56233"/>
                </a:lnTo>
                <a:lnTo>
                  <a:pt x="151048" y="33740"/>
                </a:lnTo>
                <a:lnTo>
                  <a:pt x="189483" y="16703"/>
                </a:lnTo>
                <a:lnTo>
                  <a:pt x="230002" y="5490"/>
                </a:lnTo>
                <a:lnTo>
                  <a:pt x="271729" y="344"/>
                </a:lnTo>
                <a:lnTo>
                  <a:pt x="285749" y="0"/>
                </a:lnTo>
                <a:lnTo>
                  <a:pt x="299771" y="344"/>
                </a:lnTo>
                <a:lnTo>
                  <a:pt x="341496" y="5490"/>
                </a:lnTo>
                <a:lnTo>
                  <a:pt x="382015" y="16703"/>
                </a:lnTo>
                <a:lnTo>
                  <a:pt x="420451" y="33741"/>
                </a:lnTo>
                <a:lnTo>
                  <a:pt x="455970" y="56233"/>
                </a:lnTo>
                <a:lnTo>
                  <a:pt x="487805" y="83694"/>
                </a:lnTo>
                <a:lnTo>
                  <a:pt x="515266" y="115528"/>
                </a:lnTo>
                <a:lnTo>
                  <a:pt x="537758" y="151048"/>
                </a:lnTo>
                <a:lnTo>
                  <a:pt x="554796" y="189483"/>
                </a:lnTo>
                <a:lnTo>
                  <a:pt x="566008" y="230002"/>
                </a:lnTo>
                <a:lnTo>
                  <a:pt x="571156" y="271728"/>
                </a:lnTo>
                <a:lnTo>
                  <a:pt x="571499" y="285749"/>
                </a:lnTo>
                <a:lnTo>
                  <a:pt x="571156" y="299771"/>
                </a:lnTo>
                <a:lnTo>
                  <a:pt x="566008" y="341496"/>
                </a:lnTo>
                <a:lnTo>
                  <a:pt x="554796" y="382016"/>
                </a:lnTo>
                <a:lnTo>
                  <a:pt x="537758" y="420451"/>
                </a:lnTo>
                <a:lnTo>
                  <a:pt x="515266" y="455971"/>
                </a:lnTo>
                <a:lnTo>
                  <a:pt x="487805" y="487805"/>
                </a:lnTo>
                <a:lnTo>
                  <a:pt x="455970" y="515266"/>
                </a:lnTo>
                <a:lnTo>
                  <a:pt x="420451" y="537758"/>
                </a:lnTo>
                <a:lnTo>
                  <a:pt x="382015" y="554796"/>
                </a:lnTo>
                <a:lnTo>
                  <a:pt x="341496" y="566008"/>
                </a:lnTo>
                <a:lnTo>
                  <a:pt x="299771" y="571155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7937" y="4329819"/>
            <a:ext cx="228600" cy="21946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371724" y="5014348"/>
            <a:ext cx="571500" cy="62705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49" y="571499"/>
                </a:moveTo>
                <a:lnTo>
                  <a:pt x="243821" y="568407"/>
                </a:lnTo>
                <a:lnTo>
                  <a:pt x="202800" y="559195"/>
                </a:lnTo>
                <a:lnTo>
                  <a:pt x="163575" y="544064"/>
                </a:lnTo>
                <a:lnTo>
                  <a:pt x="126995" y="523341"/>
                </a:lnTo>
                <a:lnTo>
                  <a:pt x="93851" y="497476"/>
                </a:lnTo>
                <a:lnTo>
                  <a:pt x="64862" y="467027"/>
                </a:lnTo>
                <a:lnTo>
                  <a:pt x="40653" y="432654"/>
                </a:lnTo>
                <a:lnTo>
                  <a:pt x="21751" y="395100"/>
                </a:lnTo>
                <a:lnTo>
                  <a:pt x="8563" y="355181"/>
                </a:lnTo>
                <a:lnTo>
                  <a:pt x="1375" y="313758"/>
                </a:lnTo>
                <a:lnTo>
                  <a:pt x="0" y="285749"/>
                </a:lnTo>
                <a:lnTo>
                  <a:pt x="344" y="271729"/>
                </a:lnTo>
                <a:lnTo>
                  <a:pt x="5490" y="230002"/>
                </a:lnTo>
                <a:lnTo>
                  <a:pt x="16703" y="189483"/>
                </a:lnTo>
                <a:lnTo>
                  <a:pt x="33740" y="151047"/>
                </a:lnTo>
                <a:lnTo>
                  <a:pt x="56233" y="115528"/>
                </a:lnTo>
                <a:lnTo>
                  <a:pt x="83693" y="83693"/>
                </a:lnTo>
                <a:lnTo>
                  <a:pt x="115528" y="56232"/>
                </a:lnTo>
                <a:lnTo>
                  <a:pt x="151048" y="33740"/>
                </a:lnTo>
                <a:lnTo>
                  <a:pt x="189483" y="16703"/>
                </a:lnTo>
                <a:lnTo>
                  <a:pt x="230002" y="5490"/>
                </a:lnTo>
                <a:lnTo>
                  <a:pt x="271729" y="344"/>
                </a:lnTo>
                <a:lnTo>
                  <a:pt x="285749" y="0"/>
                </a:lnTo>
                <a:lnTo>
                  <a:pt x="299771" y="344"/>
                </a:lnTo>
                <a:lnTo>
                  <a:pt x="341496" y="5490"/>
                </a:lnTo>
                <a:lnTo>
                  <a:pt x="382015" y="16703"/>
                </a:lnTo>
                <a:lnTo>
                  <a:pt x="420451" y="33740"/>
                </a:lnTo>
                <a:lnTo>
                  <a:pt x="455970" y="56233"/>
                </a:lnTo>
                <a:lnTo>
                  <a:pt x="487805" y="83693"/>
                </a:lnTo>
                <a:lnTo>
                  <a:pt x="515266" y="115528"/>
                </a:lnTo>
                <a:lnTo>
                  <a:pt x="537758" y="151047"/>
                </a:lnTo>
                <a:lnTo>
                  <a:pt x="554796" y="189483"/>
                </a:lnTo>
                <a:lnTo>
                  <a:pt x="566008" y="230002"/>
                </a:lnTo>
                <a:lnTo>
                  <a:pt x="571156" y="271729"/>
                </a:lnTo>
                <a:lnTo>
                  <a:pt x="571499" y="285749"/>
                </a:lnTo>
                <a:lnTo>
                  <a:pt x="571156" y="299771"/>
                </a:lnTo>
                <a:lnTo>
                  <a:pt x="566008" y="341496"/>
                </a:lnTo>
                <a:lnTo>
                  <a:pt x="554796" y="382015"/>
                </a:lnTo>
                <a:lnTo>
                  <a:pt x="537758" y="420451"/>
                </a:lnTo>
                <a:lnTo>
                  <a:pt x="515266" y="455970"/>
                </a:lnTo>
                <a:lnTo>
                  <a:pt x="487805" y="487805"/>
                </a:lnTo>
                <a:lnTo>
                  <a:pt x="455970" y="515265"/>
                </a:lnTo>
                <a:lnTo>
                  <a:pt x="420451" y="537757"/>
                </a:lnTo>
                <a:lnTo>
                  <a:pt x="382015" y="554795"/>
                </a:lnTo>
                <a:lnTo>
                  <a:pt x="341496" y="566008"/>
                </a:lnTo>
                <a:lnTo>
                  <a:pt x="299771" y="571155"/>
                </a:lnTo>
                <a:lnTo>
                  <a:pt x="285749" y="5714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1749" y="5202463"/>
            <a:ext cx="171450" cy="25082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133599" y="2119757"/>
            <a:ext cx="7391400" cy="34586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30"/>
              </a:spcBef>
            </a:pP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공장</a:t>
            </a:r>
            <a:r>
              <a:rPr sz="20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시설</a:t>
            </a:r>
            <a:r>
              <a:rPr sz="20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현황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238125">
              <a:lnSpc>
                <a:spcPct val="100000"/>
              </a:lnSpc>
              <a:spcBef>
                <a:spcPts val="1400"/>
              </a:spcBef>
            </a:pPr>
            <a:r>
              <a:rPr sz="16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충</a:t>
            </a:r>
            <a:r>
              <a:rPr lang="en-US" altLang="ko-KR" sz="16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남</a:t>
            </a:r>
            <a:r>
              <a:rPr sz="16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서산시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7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성연면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성</a:t>
            </a:r>
            <a:r>
              <a:rPr lang="en-US" altLang="ko-KR" sz="160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연</a:t>
            </a:r>
            <a:r>
              <a:rPr lang="en-US" altLang="ko-KR" sz="160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4</a:t>
            </a:r>
            <a:r>
              <a:rPr sz="160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로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198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Microsoft Sans Serif"/>
            </a:endParaRPr>
          </a:p>
          <a:p>
            <a:pPr marL="1000125">
              <a:lnSpc>
                <a:spcPct val="100000"/>
              </a:lnSpc>
            </a:pPr>
            <a:endParaRPr lang="en-US" sz="1700" b="1" spc="-325" dirty="0">
              <a:solidFill>
                <a:srgbClr val="1F2937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000125">
              <a:lnSpc>
                <a:spcPct val="100000"/>
              </a:lnSpc>
            </a:pPr>
            <a:r>
              <a:rPr sz="1700" b="1" spc="-32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r>
              <a:rPr lang="en-US" altLang="ko-KR" sz="1700" b="1" spc="-32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2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지</a:t>
            </a:r>
            <a:r>
              <a:rPr sz="1700" b="1" spc="-18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면</a:t>
            </a:r>
            <a:r>
              <a:rPr lang="en-US" altLang="ko-KR" sz="17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적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000125">
              <a:lnSpc>
                <a:spcPct val="100000"/>
              </a:lnSpc>
              <a:spcBef>
                <a:spcPts val="260"/>
              </a:spcBef>
            </a:pPr>
            <a:r>
              <a:rPr lang="en-US" altLang="ko-KR" sz="1500" spc="-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1500" spc="-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3,082</a:t>
            </a:r>
            <a:r>
              <a:rPr sz="1500" spc="-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000125">
              <a:lnSpc>
                <a:spcPct val="100000"/>
              </a:lnSpc>
            </a:pPr>
            <a:r>
              <a:rPr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공</a:t>
            </a:r>
            <a:r>
              <a:rPr lang="en-US" altLang="ko-KR"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</a:t>
            </a:r>
            <a:r>
              <a:rPr lang="en-US" altLang="ko-KR"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동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000125">
              <a:lnSpc>
                <a:spcPct val="100000"/>
              </a:lnSpc>
              <a:spcBef>
                <a:spcPts val="260"/>
              </a:spcBef>
            </a:pPr>
            <a:r>
              <a:rPr lang="en-US" altLang="ko-KR" sz="1500" spc="-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98</a:t>
            </a:r>
            <a:r>
              <a:rPr sz="1500" spc="-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0</a:t>
            </a:r>
            <a:r>
              <a:rPr sz="1500" spc="-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000125">
              <a:lnSpc>
                <a:spcPct val="100000"/>
              </a:lnSpc>
            </a:pPr>
            <a:r>
              <a:rPr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사</a:t>
            </a:r>
            <a:r>
              <a:rPr lang="en-US" altLang="ko-KR"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무</a:t>
            </a:r>
            <a:r>
              <a:rPr lang="en-US"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lang="en-US" altLang="ko-KR"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동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000125">
              <a:lnSpc>
                <a:spcPct val="100000"/>
              </a:lnSpc>
              <a:spcBef>
                <a:spcPts val="260"/>
              </a:spcBef>
            </a:pPr>
            <a:r>
              <a:rPr lang="en-US" altLang="ko-KR" sz="1500" spc="-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1500" spc="-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240</a:t>
            </a:r>
            <a:r>
              <a:rPr sz="1500" spc="-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7474" y="6668822"/>
            <a:ext cx="1381126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32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주요</a:t>
            </a:r>
            <a:r>
              <a:rPr sz="2000" b="1" spc="-18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시설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33613" y="6831790"/>
            <a:ext cx="94900" cy="1333866"/>
          </a:xfrm>
          <a:custGeom>
            <a:avLst/>
            <a:gdLst/>
            <a:ahLst/>
            <a:cxnLst/>
            <a:rect l="l" t="t" r="r" b="b"/>
            <a:pathLst>
              <a:path w="57150" h="9715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9715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9715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9715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34351" y="8853101"/>
            <a:ext cx="9196385" cy="542925"/>
          </a:xfrm>
          <a:custGeom>
            <a:avLst/>
            <a:gdLst/>
            <a:ahLst/>
            <a:cxnLst/>
            <a:rect l="l" t="t" r="r" b="b"/>
            <a:pathLst>
              <a:path w="7419975" h="542925">
                <a:moveTo>
                  <a:pt x="0" y="471487"/>
                </a:moveTo>
                <a:lnTo>
                  <a:pt x="0" y="71437"/>
                </a:lnTo>
                <a:lnTo>
                  <a:pt x="0" y="66746"/>
                </a:lnTo>
                <a:lnTo>
                  <a:pt x="456" y="62100"/>
                </a:lnTo>
                <a:lnTo>
                  <a:pt x="17605" y="24239"/>
                </a:lnTo>
                <a:lnTo>
                  <a:pt x="52899" y="2287"/>
                </a:lnTo>
                <a:lnTo>
                  <a:pt x="66747" y="0"/>
                </a:lnTo>
                <a:lnTo>
                  <a:pt x="71437" y="0"/>
                </a:lnTo>
                <a:lnTo>
                  <a:pt x="7348536" y="0"/>
                </a:lnTo>
                <a:lnTo>
                  <a:pt x="7353227" y="0"/>
                </a:lnTo>
                <a:lnTo>
                  <a:pt x="7357872" y="457"/>
                </a:lnTo>
                <a:lnTo>
                  <a:pt x="7395733" y="17605"/>
                </a:lnTo>
                <a:lnTo>
                  <a:pt x="7399049" y="20922"/>
                </a:lnTo>
                <a:lnTo>
                  <a:pt x="7402367" y="24239"/>
                </a:lnTo>
                <a:lnTo>
                  <a:pt x="7405327" y="27847"/>
                </a:lnTo>
                <a:lnTo>
                  <a:pt x="7407931" y="31746"/>
                </a:lnTo>
                <a:lnTo>
                  <a:pt x="7410538" y="35647"/>
                </a:lnTo>
                <a:lnTo>
                  <a:pt x="7418599" y="57499"/>
                </a:lnTo>
                <a:lnTo>
                  <a:pt x="7419515" y="62100"/>
                </a:lnTo>
                <a:lnTo>
                  <a:pt x="7419973" y="66746"/>
                </a:lnTo>
                <a:lnTo>
                  <a:pt x="7419974" y="71437"/>
                </a:lnTo>
                <a:lnTo>
                  <a:pt x="7419974" y="471487"/>
                </a:lnTo>
                <a:lnTo>
                  <a:pt x="7419973" y="476177"/>
                </a:lnTo>
                <a:lnTo>
                  <a:pt x="7419515" y="480823"/>
                </a:lnTo>
                <a:lnTo>
                  <a:pt x="7418599" y="485423"/>
                </a:lnTo>
                <a:lnTo>
                  <a:pt x="7417684" y="490024"/>
                </a:lnTo>
                <a:lnTo>
                  <a:pt x="7407932" y="511175"/>
                </a:lnTo>
                <a:lnTo>
                  <a:pt x="7405327" y="515075"/>
                </a:lnTo>
                <a:lnTo>
                  <a:pt x="7402367" y="518684"/>
                </a:lnTo>
                <a:lnTo>
                  <a:pt x="7399049" y="522001"/>
                </a:lnTo>
                <a:lnTo>
                  <a:pt x="7395733" y="525317"/>
                </a:lnTo>
                <a:lnTo>
                  <a:pt x="7392123" y="528278"/>
                </a:lnTo>
                <a:lnTo>
                  <a:pt x="7388222" y="530884"/>
                </a:lnTo>
                <a:lnTo>
                  <a:pt x="7384322" y="533491"/>
                </a:lnTo>
                <a:lnTo>
                  <a:pt x="7380205" y="535691"/>
                </a:lnTo>
                <a:lnTo>
                  <a:pt x="7375872" y="537486"/>
                </a:lnTo>
                <a:lnTo>
                  <a:pt x="7371538" y="539281"/>
                </a:lnTo>
                <a:lnTo>
                  <a:pt x="7367071" y="540636"/>
                </a:lnTo>
                <a:lnTo>
                  <a:pt x="7362471" y="541551"/>
                </a:lnTo>
                <a:lnTo>
                  <a:pt x="7357872" y="542467"/>
                </a:lnTo>
                <a:lnTo>
                  <a:pt x="7353227" y="542924"/>
                </a:lnTo>
                <a:lnTo>
                  <a:pt x="7348536" y="542924"/>
                </a:lnTo>
                <a:lnTo>
                  <a:pt x="71437" y="542924"/>
                </a:lnTo>
                <a:lnTo>
                  <a:pt x="66747" y="542924"/>
                </a:lnTo>
                <a:lnTo>
                  <a:pt x="62100" y="542467"/>
                </a:lnTo>
                <a:lnTo>
                  <a:pt x="57499" y="541551"/>
                </a:lnTo>
                <a:lnTo>
                  <a:pt x="52899" y="540636"/>
                </a:lnTo>
                <a:lnTo>
                  <a:pt x="48431" y="539281"/>
                </a:lnTo>
                <a:lnTo>
                  <a:pt x="44098" y="537486"/>
                </a:lnTo>
                <a:lnTo>
                  <a:pt x="39764" y="535691"/>
                </a:lnTo>
                <a:lnTo>
                  <a:pt x="35647" y="533491"/>
                </a:lnTo>
                <a:lnTo>
                  <a:pt x="31748" y="530884"/>
                </a:lnTo>
                <a:lnTo>
                  <a:pt x="27848" y="528278"/>
                </a:lnTo>
                <a:lnTo>
                  <a:pt x="5436" y="498824"/>
                </a:lnTo>
                <a:lnTo>
                  <a:pt x="3641" y="494491"/>
                </a:lnTo>
                <a:lnTo>
                  <a:pt x="2287" y="490024"/>
                </a:lnTo>
                <a:lnTo>
                  <a:pt x="1371" y="485423"/>
                </a:lnTo>
                <a:lnTo>
                  <a:pt x="456" y="480823"/>
                </a:lnTo>
                <a:lnTo>
                  <a:pt x="0" y="476177"/>
                </a:lnTo>
                <a:lnTo>
                  <a:pt x="0" y="471487"/>
                </a:lnTo>
                <a:close/>
              </a:path>
            </a:pathLst>
          </a:custGeom>
          <a:ln w="9524">
            <a:solidFill>
              <a:srgbClr val="E4E7EB"/>
            </a:solidFill>
          </a:ln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9368" y="7088719"/>
            <a:ext cx="4090631" cy="10779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160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DCT,</a:t>
            </a:r>
            <a:r>
              <a:rPr sz="1600" spc="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A/T,</a:t>
            </a:r>
            <a:r>
              <a:rPr sz="1600" spc="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감속기</a:t>
            </a:r>
            <a:r>
              <a:rPr sz="16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lang="en-US" altLang="ko-KR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, </a:t>
            </a:r>
            <a:r>
              <a:rPr lang="ko-KR" altLang="en-US" sz="1600" b="1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중기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전용</a:t>
            </a:r>
            <a:r>
              <a:rPr sz="16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작업장</a:t>
            </a:r>
            <a:r>
              <a:rPr sz="16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600" spc="-125" dirty="0">
              <a:solidFill>
                <a:srgbClr val="333333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16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V/Body</a:t>
            </a:r>
            <a:r>
              <a:rPr sz="1600" spc="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전용</a:t>
            </a:r>
            <a:r>
              <a:rPr sz="1600" spc="-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청정도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3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룸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물류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보관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창고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출하장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40530" y="1502608"/>
            <a:ext cx="183642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360" dirty="0" err="1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공장</a:t>
            </a:r>
            <a:r>
              <a:rPr sz="24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lang="en-US" altLang="ko-KR" sz="24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b="1" spc="-385" dirty="0" err="1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배치도</a:t>
            </a:r>
            <a:endParaRPr sz="24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96000" y="9048364"/>
            <a:ext cx="145851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152399"/>
                </a:moveTo>
                <a:lnTo>
                  <a:pt x="0" y="152399"/>
                </a:lnTo>
                <a:lnTo>
                  <a:pt x="0" y="0"/>
                </a:lnTo>
                <a:lnTo>
                  <a:pt x="152399" y="0"/>
                </a:lnTo>
                <a:lnTo>
                  <a:pt x="152399" y="1523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09517" y="8987020"/>
            <a:ext cx="1808101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 A   </a:t>
            </a:r>
            <a:r>
              <a:rPr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</a:t>
            </a: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</a:t>
            </a: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동</a:t>
            </a: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( 6 2 0 </a:t>
            </a:r>
            <a:r>
              <a:rPr lang="ko-KR" altLang="en-US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)</a:t>
            </a:r>
            <a:endParaRPr sz="16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883553" y="90483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152399"/>
                </a:moveTo>
                <a:lnTo>
                  <a:pt x="0" y="152399"/>
                </a:lnTo>
                <a:lnTo>
                  <a:pt x="0" y="0"/>
                </a:lnTo>
                <a:lnTo>
                  <a:pt x="152399" y="0"/>
                </a:lnTo>
                <a:lnTo>
                  <a:pt x="152399" y="1523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103620" y="9006327"/>
            <a:ext cx="1641048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</a:t>
            </a:r>
            <a:r>
              <a:rPr lang="en-US" altLang="ko-KR"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무</a:t>
            </a:r>
            <a:r>
              <a:rPr lang="en-US" altLang="ko-KR"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동</a:t>
            </a:r>
            <a:r>
              <a:rPr lang="en-US" altLang="ko-KR"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( 2 4 0 </a:t>
            </a:r>
            <a:r>
              <a:rPr lang="ko-KR" altLang="en-US"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r>
              <a:rPr lang="en-US" altLang="ko-KR"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)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852668" y="90483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152399"/>
                </a:moveTo>
                <a:lnTo>
                  <a:pt x="0" y="152399"/>
                </a:lnTo>
                <a:lnTo>
                  <a:pt x="0" y="0"/>
                </a:lnTo>
                <a:lnTo>
                  <a:pt x="152399" y="0"/>
                </a:lnTo>
                <a:lnTo>
                  <a:pt x="152399" y="152399"/>
                </a:lnTo>
                <a:close/>
              </a:path>
            </a:pathLst>
          </a:custGeom>
          <a:solidFill>
            <a:srgbClr val="66A2D1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069760" y="9006327"/>
            <a:ext cx="87824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주차장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046218" y="90483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152399"/>
                </a:moveTo>
                <a:lnTo>
                  <a:pt x="0" y="152399"/>
                </a:lnTo>
                <a:lnTo>
                  <a:pt x="0" y="0"/>
                </a:lnTo>
                <a:lnTo>
                  <a:pt x="152399" y="0"/>
                </a:lnTo>
                <a:lnTo>
                  <a:pt x="152399" y="1523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260334" y="9006327"/>
            <a:ext cx="932021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</a:t>
            </a:r>
            <a:r>
              <a:rPr lang="en-US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타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부지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89941" y="1904999"/>
            <a:ext cx="9240796" cy="6519864"/>
          </a:xfrm>
          <a:custGeom>
            <a:avLst/>
            <a:gdLst/>
            <a:ahLst/>
            <a:cxnLst/>
            <a:rect l="l" t="t" r="r" b="b"/>
            <a:pathLst>
              <a:path w="7419975" h="5705475">
                <a:moveTo>
                  <a:pt x="7353227" y="5705473"/>
                </a:moveTo>
                <a:lnTo>
                  <a:pt x="66747" y="5705473"/>
                </a:lnTo>
                <a:lnTo>
                  <a:pt x="62100" y="5705016"/>
                </a:lnTo>
                <a:lnTo>
                  <a:pt x="24240" y="5687866"/>
                </a:lnTo>
                <a:lnTo>
                  <a:pt x="2287" y="5652573"/>
                </a:lnTo>
                <a:lnTo>
                  <a:pt x="0" y="5638727"/>
                </a:lnTo>
                <a:lnTo>
                  <a:pt x="0" y="5634037"/>
                </a:lnTo>
                <a:lnTo>
                  <a:pt x="0" y="66746"/>
                </a:lnTo>
                <a:lnTo>
                  <a:pt x="14644" y="27848"/>
                </a:lnTo>
                <a:lnTo>
                  <a:pt x="48431" y="3642"/>
                </a:lnTo>
                <a:lnTo>
                  <a:pt x="66747" y="0"/>
                </a:lnTo>
                <a:lnTo>
                  <a:pt x="7353227" y="0"/>
                </a:lnTo>
                <a:lnTo>
                  <a:pt x="7392123" y="14645"/>
                </a:lnTo>
                <a:lnTo>
                  <a:pt x="7416330" y="48433"/>
                </a:lnTo>
                <a:lnTo>
                  <a:pt x="7419973" y="66746"/>
                </a:lnTo>
                <a:lnTo>
                  <a:pt x="7419973" y="5638727"/>
                </a:lnTo>
                <a:lnTo>
                  <a:pt x="7405327" y="5677625"/>
                </a:lnTo>
                <a:lnTo>
                  <a:pt x="7371538" y="5701830"/>
                </a:lnTo>
                <a:lnTo>
                  <a:pt x="7357872" y="5705016"/>
                </a:lnTo>
                <a:lnTo>
                  <a:pt x="7353227" y="5705473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155615" y="1925616"/>
            <a:ext cx="9196385" cy="6673090"/>
          </a:xfrm>
          <a:custGeom>
            <a:avLst/>
            <a:gdLst/>
            <a:ahLst/>
            <a:cxnLst/>
            <a:rect l="l" t="t" r="r" b="b"/>
            <a:pathLst>
              <a:path w="7419975" h="5705475">
                <a:moveTo>
                  <a:pt x="0" y="5634037"/>
                </a:moveTo>
                <a:lnTo>
                  <a:pt x="0" y="71437"/>
                </a:lnTo>
                <a:lnTo>
                  <a:pt x="0" y="66746"/>
                </a:lnTo>
                <a:lnTo>
                  <a:pt x="456" y="62101"/>
                </a:lnTo>
                <a:lnTo>
                  <a:pt x="17605" y="24240"/>
                </a:lnTo>
                <a:lnTo>
                  <a:pt x="20923" y="20923"/>
                </a:lnTo>
                <a:lnTo>
                  <a:pt x="24240" y="17606"/>
                </a:lnTo>
                <a:lnTo>
                  <a:pt x="27848" y="14645"/>
                </a:lnTo>
                <a:lnTo>
                  <a:pt x="31748" y="12039"/>
                </a:lnTo>
                <a:lnTo>
                  <a:pt x="35647" y="9433"/>
                </a:lnTo>
                <a:lnTo>
                  <a:pt x="57499" y="1372"/>
                </a:lnTo>
                <a:lnTo>
                  <a:pt x="62100" y="457"/>
                </a:lnTo>
                <a:lnTo>
                  <a:pt x="66747" y="0"/>
                </a:lnTo>
                <a:lnTo>
                  <a:pt x="71437" y="0"/>
                </a:lnTo>
                <a:lnTo>
                  <a:pt x="7348536" y="0"/>
                </a:lnTo>
                <a:lnTo>
                  <a:pt x="7353227" y="0"/>
                </a:lnTo>
                <a:lnTo>
                  <a:pt x="7357872" y="457"/>
                </a:lnTo>
                <a:lnTo>
                  <a:pt x="7362472" y="1372"/>
                </a:lnTo>
                <a:lnTo>
                  <a:pt x="7367071" y="2287"/>
                </a:lnTo>
                <a:lnTo>
                  <a:pt x="7388222" y="12039"/>
                </a:lnTo>
                <a:lnTo>
                  <a:pt x="7392123" y="14645"/>
                </a:lnTo>
                <a:lnTo>
                  <a:pt x="7395733" y="17606"/>
                </a:lnTo>
                <a:lnTo>
                  <a:pt x="7399049" y="20923"/>
                </a:lnTo>
                <a:lnTo>
                  <a:pt x="7402367" y="24240"/>
                </a:lnTo>
                <a:lnTo>
                  <a:pt x="7405327" y="27848"/>
                </a:lnTo>
                <a:lnTo>
                  <a:pt x="7407931" y="31748"/>
                </a:lnTo>
                <a:lnTo>
                  <a:pt x="7410538" y="35649"/>
                </a:lnTo>
                <a:lnTo>
                  <a:pt x="7419974" y="71437"/>
                </a:lnTo>
                <a:lnTo>
                  <a:pt x="7419974" y="5634037"/>
                </a:lnTo>
                <a:lnTo>
                  <a:pt x="7419973" y="5638727"/>
                </a:lnTo>
                <a:lnTo>
                  <a:pt x="7419515" y="5643373"/>
                </a:lnTo>
                <a:lnTo>
                  <a:pt x="7418599" y="5647973"/>
                </a:lnTo>
                <a:lnTo>
                  <a:pt x="7417684" y="5652573"/>
                </a:lnTo>
                <a:lnTo>
                  <a:pt x="7407932" y="5673724"/>
                </a:lnTo>
                <a:lnTo>
                  <a:pt x="7405327" y="5677625"/>
                </a:lnTo>
                <a:lnTo>
                  <a:pt x="7402367" y="5681233"/>
                </a:lnTo>
                <a:lnTo>
                  <a:pt x="7399049" y="5684550"/>
                </a:lnTo>
                <a:lnTo>
                  <a:pt x="7395733" y="5687866"/>
                </a:lnTo>
                <a:lnTo>
                  <a:pt x="7392123" y="5690827"/>
                </a:lnTo>
                <a:lnTo>
                  <a:pt x="7388222" y="5693433"/>
                </a:lnTo>
                <a:lnTo>
                  <a:pt x="7384322" y="5696039"/>
                </a:lnTo>
                <a:lnTo>
                  <a:pt x="7362471" y="5704100"/>
                </a:lnTo>
                <a:lnTo>
                  <a:pt x="7357872" y="5705016"/>
                </a:lnTo>
                <a:lnTo>
                  <a:pt x="7353227" y="5705473"/>
                </a:lnTo>
                <a:lnTo>
                  <a:pt x="7348536" y="5705474"/>
                </a:lnTo>
                <a:lnTo>
                  <a:pt x="71437" y="5705474"/>
                </a:lnTo>
                <a:lnTo>
                  <a:pt x="66747" y="5705473"/>
                </a:lnTo>
                <a:lnTo>
                  <a:pt x="62100" y="5705016"/>
                </a:lnTo>
                <a:lnTo>
                  <a:pt x="57499" y="5704100"/>
                </a:lnTo>
                <a:lnTo>
                  <a:pt x="52899" y="5703185"/>
                </a:lnTo>
                <a:lnTo>
                  <a:pt x="20923" y="5684550"/>
                </a:lnTo>
                <a:lnTo>
                  <a:pt x="17605" y="5681233"/>
                </a:lnTo>
                <a:lnTo>
                  <a:pt x="1371" y="5647973"/>
                </a:lnTo>
                <a:lnTo>
                  <a:pt x="456" y="5643373"/>
                </a:lnTo>
                <a:lnTo>
                  <a:pt x="0" y="5638727"/>
                </a:lnTo>
                <a:lnTo>
                  <a:pt x="0" y="5634037"/>
                </a:lnTo>
                <a:close/>
              </a:path>
            </a:pathLst>
          </a:custGeom>
          <a:ln w="9524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300923" y="2251259"/>
            <a:ext cx="6727077" cy="3327137"/>
          </a:xfrm>
          <a:custGeom>
            <a:avLst/>
            <a:gdLst/>
            <a:ahLst/>
            <a:cxnLst/>
            <a:rect l="l" t="t" r="r" b="b"/>
            <a:pathLst>
              <a:path w="4448175" h="2847975">
                <a:moveTo>
                  <a:pt x="4448174" y="2847974"/>
                </a:moveTo>
                <a:lnTo>
                  <a:pt x="0" y="2847974"/>
                </a:lnTo>
                <a:lnTo>
                  <a:pt x="0" y="0"/>
                </a:lnTo>
                <a:lnTo>
                  <a:pt x="4448174" y="0"/>
                </a:lnTo>
                <a:lnTo>
                  <a:pt x="4448174" y="2847974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964953" y="7495612"/>
            <a:ext cx="2282431" cy="984572"/>
            <a:chOff x="14735173" y="4152899"/>
            <a:chExt cx="1847850" cy="1704975"/>
          </a:xfrm>
        </p:grpSpPr>
        <p:sp>
          <p:nvSpPr>
            <p:cNvPr id="37" name="object 37"/>
            <p:cNvSpPr/>
            <p:nvPr/>
          </p:nvSpPr>
          <p:spPr>
            <a:xfrm>
              <a:off x="14735173" y="4152899"/>
              <a:ext cx="1847850" cy="1704975"/>
            </a:xfrm>
            <a:custGeom>
              <a:avLst/>
              <a:gdLst/>
              <a:ahLst/>
              <a:cxnLst/>
              <a:rect l="l" t="t" r="r" b="b"/>
              <a:pathLst>
                <a:path w="1847850" h="1704975">
                  <a:moveTo>
                    <a:pt x="1847849" y="1704974"/>
                  </a:moveTo>
                  <a:lnTo>
                    <a:pt x="0" y="1704974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1704974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73373" y="4733924"/>
              <a:ext cx="171450" cy="22860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3514226" y="7170231"/>
            <a:ext cx="2649774" cy="1156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Times New Roman"/>
            </a:endParaRPr>
          </a:p>
          <a:p>
            <a:pPr marL="65405">
              <a:lnSpc>
                <a:spcPct val="100000"/>
              </a:lnSpc>
            </a:pPr>
            <a:r>
              <a:rPr sz="135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사무동</a:t>
            </a:r>
            <a:r>
              <a:rPr sz="1350" spc="-10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00" b="0" spc="-1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(240</a:t>
            </a:r>
            <a:r>
              <a:rPr sz="1350" spc="-1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r>
              <a:rPr sz="1300" b="0" spc="-1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)</a:t>
            </a:r>
            <a:endParaRPr sz="1300" dirty="0">
              <a:latin typeface="현대하모니 L" panose="02020603020101020101" pitchFamily="18" charset="-127"/>
              <a:ea typeface="현대하모니 L" panose="02020603020101020101" pitchFamily="18" charset="-127"/>
              <a:cs typeface="Noto Sans JP Medium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629591" y="6813386"/>
            <a:ext cx="2971800" cy="489320"/>
          </a:xfrm>
          <a:custGeom>
            <a:avLst/>
            <a:gdLst/>
            <a:ahLst/>
            <a:cxnLst/>
            <a:rect l="l" t="t" r="r" b="b"/>
            <a:pathLst>
              <a:path w="2971800" h="847725">
                <a:moveTo>
                  <a:pt x="2971799" y="847724"/>
                </a:moveTo>
                <a:lnTo>
                  <a:pt x="0" y="847724"/>
                </a:lnTo>
                <a:lnTo>
                  <a:pt x="0" y="0"/>
                </a:lnTo>
                <a:lnTo>
                  <a:pt x="2971799" y="0"/>
                </a:lnTo>
                <a:lnTo>
                  <a:pt x="2971799" y="847724"/>
                </a:lnTo>
                <a:close/>
              </a:path>
            </a:pathLst>
          </a:custGeom>
          <a:solidFill>
            <a:srgbClr val="66A2D1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488736" y="6780277"/>
            <a:ext cx="2971800" cy="39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65"/>
              </a:spcBef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50" spc="-28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주차장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5" name="object 37">
            <a:extLst>
              <a:ext uri="{FF2B5EF4-FFF2-40B4-BE49-F238E27FC236}">
                <a16:creationId xmlns:a16="http://schemas.microsoft.com/office/drawing/2014/main" id="{F4BF0563-D5A2-372F-383F-BD2807BBD2B9}"/>
              </a:ext>
            </a:extLst>
          </p:cNvPr>
          <p:cNvSpPr/>
          <p:nvPr/>
        </p:nvSpPr>
        <p:spPr>
          <a:xfrm rot="5400000">
            <a:off x="7040615" y="3901180"/>
            <a:ext cx="4579647" cy="1281573"/>
          </a:xfrm>
          <a:custGeom>
            <a:avLst/>
            <a:gdLst/>
            <a:ahLst/>
            <a:cxnLst/>
            <a:rect l="l" t="t" r="r" b="b"/>
            <a:pathLst>
              <a:path w="1847850" h="1704975">
                <a:moveTo>
                  <a:pt x="1847849" y="1704974"/>
                </a:moveTo>
                <a:lnTo>
                  <a:pt x="0" y="1704974"/>
                </a:lnTo>
                <a:lnTo>
                  <a:pt x="0" y="0"/>
                </a:lnTo>
                <a:lnTo>
                  <a:pt x="1847849" y="0"/>
                </a:lnTo>
                <a:lnTo>
                  <a:pt x="1847849" y="1704974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7" name="object 35">
            <a:extLst>
              <a:ext uri="{FF2B5EF4-FFF2-40B4-BE49-F238E27FC236}">
                <a16:creationId xmlns:a16="http://schemas.microsoft.com/office/drawing/2014/main" id="{C00CADE4-17AA-9E0E-B61A-8304B3CFA497}"/>
              </a:ext>
            </a:extLst>
          </p:cNvPr>
          <p:cNvSpPr txBox="1"/>
          <p:nvPr/>
        </p:nvSpPr>
        <p:spPr>
          <a:xfrm>
            <a:off x="8741567" y="3977648"/>
            <a:ext cx="1151732" cy="16036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중기</a:t>
            </a:r>
            <a:endParaRPr lang="en-US" altLang="ko-KR" sz="2000" spc="-260" dirty="0">
              <a:solidFill>
                <a:srgbClr val="FFFFFF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Noto Sans JP Medium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endParaRPr lang="en-US" altLang="ko-KR" sz="2000" spc="-260" dirty="0">
              <a:solidFill>
                <a:srgbClr val="FFFFFF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Noto Sans JP Medium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분해</a:t>
            </a:r>
            <a:endParaRPr lang="en-US" altLang="ko-KR" sz="2000" spc="-260" dirty="0">
              <a:solidFill>
                <a:srgbClr val="FFFFFF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Noto Sans JP Medium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endParaRPr lang="en-US" altLang="ko-KR" sz="2000" spc="-260" dirty="0">
              <a:solidFill>
                <a:srgbClr val="FFFFFF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Noto Sans JP Medium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조립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Noto Sans JP Medium"/>
            </a:endParaRPr>
          </a:p>
        </p:txBody>
      </p:sp>
      <p:sp>
        <p:nvSpPr>
          <p:cNvPr id="48" name="object 34">
            <a:extLst>
              <a:ext uri="{FF2B5EF4-FFF2-40B4-BE49-F238E27FC236}">
                <a16:creationId xmlns:a16="http://schemas.microsoft.com/office/drawing/2014/main" id="{EC2A29A9-B4F5-ABA8-F99E-1D9E880B114B}"/>
              </a:ext>
            </a:extLst>
          </p:cNvPr>
          <p:cNvSpPr/>
          <p:nvPr/>
        </p:nvSpPr>
        <p:spPr>
          <a:xfrm>
            <a:off x="9122567" y="3112611"/>
            <a:ext cx="237433" cy="187266"/>
          </a:xfrm>
          <a:custGeom>
            <a:avLst/>
            <a:gdLst/>
            <a:ahLst/>
            <a:cxnLst/>
            <a:rect l="l" t="t" r="r" b="b"/>
            <a:pathLst>
              <a:path w="285750" h="250189">
                <a:moveTo>
                  <a:pt x="258960" y="250031"/>
                </a:moveTo>
                <a:lnTo>
                  <a:pt x="26789" y="250031"/>
                </a:lnTo>
                <a:lnTo>
                  <a:pt x="16363" y="247925"/>
                </a:lnTo>
                <a:lnTo>
                  <a:pt x="7848" y="242182"/>
                </a:lnTo>
                <a:lnTo>
                  <a:pt x="2105" y="233667"/>
                </a:lnTo>
                <a:lnTo>
                  <a:pt x="0" y="223242"/>
                </a:lnTo>
                <a:lnTo>
                  <a:pt x="0" y="7980"/>
                </a:lnTo>
                <a:lnTo>
                  <a:pt x="7980" y="0"/>
                </a:lnTo>
                <a:lnTo>
                  <a:pt x="17859" y="0"/>
                </a:lnTo>
                <a:lnTo>
                  <a:pt x="63456" y="0"/>
                </a:lnTo>
                <a:lnTo>
                  <a:pt x="71437" y="7980"/>
                </a:lnTo>
                <a:lnTo>
                  <a:pt x="71437" y="102356"/>
                </a:lnTo>
                <a:lnTo>
                  <a:pt x="158836" y="55308"/>
                </a:lnTo>
                <a:lnTo>
                  <a:pt x="165691" y="53694"/>
                </a:lnTo>
                <a:lnTo>
                  <a:pt x="172063" y="55587"/>
                </a:lnTo>
                <a:lnTo>
                  <a:pt x="176762" y="60284"/>
                </a:lnTo>
                <a:lnTo>
                  <a:pt x="178593" y="67084"/>
                </a:lnTo>
                <a:lnTo>
                  <a:pt x="178593" y="102356"/>
                </a:lnTo>
                <a:lnTo>
                  <a:pt x="265993" y="55308"/>
                </a:lnTo>
                <a:lnTo>
                  <a:pt x="272847" y="53694"/>
                </a:lnTo>
                <a:lnTo>
                  <a:pt x="279220" y="55587"/>
                </a:lnTo>
                <a:lnTo>
                  <a:pt x="283918" y="60284"/>
                </a:lnTo>
                <a:lnTo>
                  <a:pt x="285750" y="67084"/>
                </a:lnTo>
                <a:lnTo>
                  <a:pt x="285750" y="223242"/>
                </a:lnTo>
                <a:lnTo>
                  <a:pt x="283644" y="233667"/>
                </a:lnTo>
                <a:lnTo>
                  <a:pt x="277901" y="242182"/>
                </a:lnTo>
                <a:lnTo>
                  <a:pt x="269386" y="247925"/>
                </a:lnTo>
                <a:lnTo>
                  <a:pt x="258960" y="250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CCB8E5-5605-7A63-5763-9B31AB84777A}"/>
              </a:ext>
            </a:extLst>
          </p:cNvPr>
          <p:cNvSpPr/>
          <p:nvPr/>
        </p:nvSpPr>
        <p:spPr>
          <a:xfrm>
            <a:off x="13035953" y="5567765"/>
            <a:ext cx="702204" cy="44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</a:t>
            </a:r>
          </a:p>
        </p:txBody>
      </p:sp>
      <p:sp>
        <p:nvSpPr>
          <p:cNvPr id="46" name="object 22">
            <a:extLst>
              <a:ext uri="{FF2B5EF4-FFF2-40B4-BE49-F238E27FC236}">
                <a16:creationId xmlns:a16="http://schemas.microsoft.com/office/drawing/2014/main" id="{4067A9CF-2C18-4D47-B900-13F55D82C7F1}"/>
              </a:ext>
            </a:extLst>
          </p:cNvPr>
          <p:cNvSpPr/>
          <p:nvPr/>
        </p:nvSpPr>
        <p:spPr>
          <a:xfrm>
            <a:off x="10748668" y="9048364"/>
            <a:ext cx="145851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99" y="152399"/>
                </a:moveTo>
                <a:lnTo>
                  <a:pt x="0" y="152399"/>
                </a:lnTo>
                <a:lnTo>
                  <a:pt x="0" y="0"/>
                </a:lnTo>
                <a:lnTo>
                  <a:pt x="152399" y="0"/>
                </a:lnTo>
                <a:lnTo>
                  <a:pt x="152399" y="1523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object 23">
            <a:extLst>
              <a:ext uri="{FF2B5EF4-FFF2-40B4-BE49-F238E27FC236}">
                <a16:creationId xmlns:a16="http://schemas.microsoft.com/office/drawing/2014/main" id="{87814EB5-228B-4EEC-876A-1A1D966D6A47}"/>
              </a:ext>
            </a:extLst>
          </p:cNvPr>
          <p:cNvSpPr txBox="1"/>
          <p:nvPr/>
        </p:nvSpPr>
        <p:spPr>
          <a:xfrm>
            <a:off x="10962185" y="8987020"/>
            <a:ext cx="1808101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 B  </a:t>
            </a:r>
            <a:r>
              <a:rPr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</a:t>
            </a: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</a:t>
            </a: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동</a:t>
            </a: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( 3 6 0 </a:t>
            </a:r>
            <a:r>
              <a:rPr lang="ko-KR" altLang="en-US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r>
              <a:rPr lang="en-US" altLang="ko-KR" sz="160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)</a:t>
            </a:r>
            <a:endParaRPr sz="16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770971-909D-4532-9BA8-7394A94BE2B4}"/>
              </a:ext>
            </a:extLst>
          </p:cNvPr>
          <p:cNvSpPr/>
          <p:nvPr/>
        </p:nvSpPr>
        <p:spPr>
          <a:xfrm>
            <a:off x="11057155" y="2274467"/>
            <a:ext cx="4049494" cy="442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DCT </a:t>
            </a:r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분해</a:t>
            </a:r>
            <a:r>
              <a:rPr lang="en-US" altLang="ko-KR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조립 라인  </a:t>
            </a:r>
            <a:r>
              <a:rPr lang="en-US" altLang="ko-KR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36.6 X 7 M</a:t>
            </a:r>
            <a:endParaRPr lang="ko-KR" altLang="en-US" sz="16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C878E9A-D43F-404D-A0F5-825AA3DE18D9}"/>
              </a:ext>
            </a:extLst>
          </p:cNvPr>
          <p:cNvSpPr/>
          <p:nvPr/>
        </p:nvSpPr>
        <p:spPr>
          <a:xfrm>
            <a:off x="11057155" y="3789197"/>
            <a:ext cx="4049494" cy="442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A/T </a:t>
            </a:r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전륜 </a:t>
            </a:r>
            <a:r>
              <a:rPr lang="en-US" altLang="ko-KR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8</a:t>
            </a:r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속 </a:t>
            </a:r>
            <a:r>
              <a:rPr lang="en-US" altLang="ko-KR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분해</a:t>
            </a:r>
            <a:r>
              <a:rPr lang="en-US" altLang="ko-KR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조립 라인  </a:t>
            </a:r>
            <a:r>
              <a:rPr lang="en-US" altLang="ko-KR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36.6 X 7 M</a:t>
            </a:r>
            <a:endParaRPr lang="ko-KR" altLang="en-US" sz="16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2A78641-EDD8-4014-9FF9-FC4184041D24}"/>
              </a:ext>
            </a:extLst>
          </p:cNvPr>
          <p:cNvSpPr/>
          <p:nvPr/>
        </p:nvSpPr>
        <p:spPr>
          <a:xfrm>
            <a:off x="11057155" y="3299877"/>
            <a:ext cx="4049494" cy="4427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EV </a:t>
            </a:r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감속기</a:t>
            </a:r>
            <a:r>
              <a:rPr lang="en-US" altLang="ko-KR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분해</a:t>
            </a:r>
            <a:r>
              <a:rPr lang="en-US" altLang="ko-KR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조립 라인  </a:t>
            </a:r>
            <a:r>
              <a:rPr lang="en-US" altLang="ko-KR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36.6 X 7 M</a:t>
            </a:r>
            <a:endParaRPr lang="ko-KR" altLang="en-US" sz="16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AC437B-1859-4836-ACF3-6A193F8F14BD}"/>
              </a:ext>
            </a:extLst>
          </p:cNvPr>
          <p:cNvSpPr/>
          <p:nvPr/>
        </p:nvSpPr>
        <p:spPr>
          <a:xfrm>
            <a:off x="11057155" y="4888556"/>
            <a:ext cx="4049494" cy="4427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TMED </a:t>
            </a:r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증설 라인 </a:t>
            </a:r>
            <a:r>
              <a:rPr lang="en-US" altLang="ko-KR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36.6 X 7 M</a:t>
            </a:r>
            <a:endParaRPr lang="ko-KR" altLang="en-US" sz="16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F7076EA-D7CB-4BF0-9E2A-73AF2F2A7A52}"/>
              </a:ext>
            </a:extLst>
          </p:cNvPr>
          <p:cNvSpPr/>
          <p:nvPr/>
        </p:nvSpPr>
        <p:spPr>
          <a:xfrm>
            <a:off x="16046218" y="2341185"/>
            <a:ext cx="894658" cy="3112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자재</a:t>
            </a:r>
            <a:endParaRPr lang="en-US" altLang="ko-KR" sz="16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완제품</a:t>
            </a:r>
            <a:endParaRPr lang="en-US" altLang="ko-KR" sz="16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창고</a:t>
            </a:r>
            <a:endParaRPr lang="en-US" altLang="ko-KR" sz="16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34 X 8.7 M</a:t>
            </a:r>
            <a:endParaRPr lang="ko-KR" altLang="en-US" sz="16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2753B6-F6D0-4E5B-823F-021C297A1DF8}"/>
              </a:ext>
            </a:extLst>
          </p:cNvPr>
          <p:cNvSpPr/>
          <p:nvPr/>
        </p:nvSpPr>
        <p:spPr>
          <a:xfrm>
            <a:off x="15300000" y="3033452"/>
            <a:ext cx="746217" cy="746217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V/B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클린룸</a:t>
            </a:r>
            <a:endParaRPr lang="ko-KR" altLang="en-US" sz="14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D4BB2D9-FDC2-4427-8360-1F816B6FFB11}"/>
              </a:ext>
            </a:extLst>
          </p:cNvPr>
          <p:cNvSpPr/>
          <p:nvPr/>
        </p:nvSpPr>
        <p:spPr>
          <a:xfrm>
            <a:off x="15300000" y="3742615"/>
            <a:ext cx="746217" cy="5225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모타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6A14DF-61CE-44E8-A4E6-AE3BA15AD696}"/>
              </a:ext>
            </a:extLst>
          </p:cNvPr>
          <p:cNvSpPr/>
          <p:nvPr/>
        </p:nvSpPr>
        <p:spPr>
          <a:xfrm>
            <a:off x="10599986" y="7593518"/>
            <a:ext cx="1641438" cy="8313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창고</a:t>
            </a:r>
            <a:endParaRPr lang="en-US" altLang="ko-KR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폐기 </a:t>
            </a:r>
            <a:r>
              <a:rPr lang="ko-KR" altLang="en-US" sz="14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대기품</a:t>
            </a:r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1771642-0649-4742-932C-2D4759FF7C81}"/>
              </a:ext>
            </a:extLst>
          </p:cNvPr>
          <p:cNvSpPr/>
          <p:nvPr/>
        </p:nvSpPr>
        <p:spPr>
          <a:xfrm>
            <a:off x="9900000" y="5957967"/>
            <a:ext cx="702204" cy="44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</a:t>
            </a:r>
          </a:p>
        </p:txBody>
      </p:sp>
      <p:sp>
        <p:nvSpPr>
          <p:cNvPr id="61" name="object 34">
            <a:extLst>
              <a:ext uri="{FF2B5EF4-FFF2-40B4-BE49-F238E27FC236}">
                <a16:creationId xmlns:a16="http://schemas.microsoft.com/office/drawing/2014/main" id="{136A91B7-A028-41CD-9A1B-6457E7936BFF}"/>
              </a:ext>
            </a:extLst>
          </p:cNvPr>
          <p:cNvSpPr/>
          <p:nvPr/>
        </p:nvSpPr>
        <p:spPr>
          <a:xfrm>
            <a:off x="10507420" y="3686427"/>
            <a:ext cx="237433" cy="187266"/>
          </a:xfrm>
          <a:custGeom>
            <a:avLst/>
            <a:gdLst/>
            <a:ahLst/>
            <a:cxnLst/>
            <a:rect l="l" t="t" r="r" b="b"/>
            <a:pathLst>
              <a:path w="285750" h="250189">
                <a:moveTo>
                  <a:pt x="258960" y="250031"/>
                </a:moveTo>
                <a:lnTo>
                  <a:pt x="26789" y="250031"/>
                </a:lnTo>
                <a:lnTo>
                  <a:pt x="16363" y="247925"/>
                </a:lnTo>
                <a:lnTo>
                  <a:pt x="7848" y="242182"/>
                </a:lnTo>
                <a:lnTo>
                  <a:pt x="2105" y="233667"/>
                </a:lnTo>
                <a:lnTo>
                  <a:pt x="0" y="223242"/>
                </a:lnTo>
                <a:lnTo>
                  <a:pt x="0" y="7980"/>
                </a:lnTo>
                <a:lnTo>
                  <a:pt x="7980" y="0"/>
                </a:lnTo>
                <a:lnTo>
                  <a:pt x="17859" y="0"/>
                </a:lnTo>
                <a:lnTo>
                  <a:pt x="63456" y="0"/>
                </a:lnTo>
                <a:lnTo>
                  <a:pt x="71437" y="7980"/>
                </a:lnTo>
                <a:lnTo>
                  <a:pt x="71437" y="102356"/>
                </a:lnTo>
                <a:lnTo>
                  <a:pt x="158836" y="55308"/>
                </a:lnTo>
                <a:lnTo>
                  <a:pt x="165691" y="53694"/>
                </a:lnTo>
                <a:lnTo>
                  <a:pt x="172063" y="55587"/>
                </a:lnTo>
                <a:lnTo>
                  <a:pt x="176762" y="60284"/>
                </a:lnTo>
                <a:lnTo>
                  <a:pt x="178593" y="67084"/>
                </a:lnTo>
                <a:lnTo>
                  <a:pt x="178593" y="102356"/>
                </a:lnTo>
                <a:lnTo>
                  <a:pt x="265993" y="55308"/>
                </a:lnTo>
                <a:lnTo>
                  <a:pt x="272847" y="53694"/>
                </a:lnTo>
                <a:lnTo>
                  <a:pt x="279220" y="55587"/>
                </a:lnTo>
                <a:lnTo>
                  <a:pt x="283918" y="60284"/>
                </a:lnTo>
                <a:lnTo>
                  <a:pt x="285750" y="67084"/>
                </a:lnTo>
                <a:lnTo>
                  <a:pt x="285750" y="223242"/>
                </a:lnTo>
                <a:lnTo>
                  <a:pt x="283644" y="233667"/>
                </a:lnTo>
                <a:lnTo>
                  <a:pt x="277901" y="242182"/>
                </a:lnTo>
                <a:lnTo>
                  <a:pt x="269386" y="247925"/>
                </a:lnTo>
                <a:lnTo>
                  <a:pt x="258960" y="250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24C22AF-EAE6-DF3B-95FA-BFB8FDFD7179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생</a:t>
            </a:r>
            <a:r>
              <a:rPr lang="en-US"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산</a:t>
            </a:r>
            <a:r>
              <a:rPr lang="en-US"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라</a:t>
            </a:r>
            <a:r>
              <a:rPr lang="en-US"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인</a:t>
            </a:r>
            <a:r>
              <a:rPr sz="3600" b="0" spc="-4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200" b="0" spc="-265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LAY-</a:t>
            </a:r>
            <a:r>
              <a:rPr lang="en-US" sz="3200" b="0" spc="-265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 </a:t>
            </a:r>
            <a:r>
              <a:rPr sz="3200" b="0" spc="-295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OUT</a:t>
            </a:r>
            <a:endParaRPr sz="3200" b="0" dirty="0">
              <a:latin typeface="현대하모니 B" panose="02020603020101020101" pitchFamily="18" charset="-127"/>
              <a:ea typeface="현대하모니 B" panose="02020603020101020101" pitchFamily="18" charset="-127"/>
              <a:cs typeface="Noto Sans JP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5500" y="2094706"/>
            <a:ext cx="15240000" cy="2752651"/>
          </a:xfrm>
          <a:custGeom>
            <a:avLst/>
            <a:gdLst/>
            <a:ahLst/>
            <a:cxnLst/>
            <a:rect l="l" t="t" r="r" b="b"/>
            <a:pathLst>
              <a:path w="15240000" h="2762250">
                <a:moveTo>
                  <a:pt x="15239998" y="2762249"/>
                </a:moveTo>
                <a:lnTo>
                  <a:pt x="0" y="2762249"/>
                </a:lnTo>
                <a:lnTo>
                  <a:pt x="0" y="0"/>
                </a:lnTo>
                <a:lnTo>
                  <a:pt x="15239998" y="0"/>
                </a:lnTo>
                <a:lnTo>
                  <a:pt x="15239998" y="276224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5488" y="2108541"/>
            <a:ext cx="847725" cy="2762250"/>
          </a:xfrm>
          <a:custGeom>
            <a:avLst/>
            <a:gdLst/>
            <a:ahLst/>
            <a:cxnLst/>
            <a:rect l="l" t="t" r="r" b="b"/>
            <a:pathLst>
              <a:path w="847725" h="2762250">
                <a:moveTo>
                  <a:pt x="38100" y="0"/>
                </a:moveTo>
                <a:lnTo>
                  <a:pt x="0" y="0"/>
                </a:lnTo>
                <a:lnTo>
                  <a:pt x="0" y="2762250"/>
                </a:lnTo>
                <a:lnTo>
                  <a:pt x="38100" y="2762250"/>
                </a:lnTo>
                <a:lnTo>
                  <a:pt x="38100" y="0"/>
                </a:lnTo>
                <a:close/>
              </a:path>
              <a:path w="847725" h="2762250">
                <a:moveTo>
                  <a:pt x="847725" y="523875"/>
                </a:moveTo>
                <a:lnTo>
                  <a:pt x="844638" y="481952"/>
                </a:lnTo>
                <a:lnTo>
                  <a:pt x="835431" y="440931"/>
                </a:lnTo>
                <a:lnTo>
                  <a:pt x="820293" y="401701"/>
                </a:lnTo>
                <a:lnTo>
                  <a:pt x="799579" y="365125"/>
                </a:lnTo>
                <a:lnTo>
                  <a:pt x="773709" y="331978"/>
                </a:lnTo>
                <a:lnTo>
                  <a:pt x="743254" y="302996"/>
                </a:lnTo>
                <a:lnTo>
                  <a:pt x="708888" y="278790"/>
                </a:lnTo>
                <a:lnTo>
                  <a:pt x="671334" y="259880"/>
                </a:lnTo>
                <a:lnTo>
                  <a:pt x="631418" y="246697"/>
                </a:lnTo>
                <a:lnTo>
                  <a:pt x="589991" y="239509"/>
                </a:lnTo>
                <a:lnTo>
                  <a:pt x="561975" y="238125"/>
                </a:lnTo>
                <a:lnTo>
                  <a:pt x="547954" y="238480"/>
                </a:lnTo>
                <a:lnTo>
                  <a:pt x="506234" y="243624"/>
                </a:lnTo>
                <a:lnTo>
                  <a:pt x="465709" y="254838"/>
                </a:lnTo>
                <a:lnTo>
                  <a:pt x="427278" y="271868"/>
                </a:lnTo>
                <a:lnTo>
                  <a:pt x="391756" y="294360"/>
                </a:lnTo>
                <a:lnTo>
                  <a:pt x="359930" y="321830"/>
                </a:lnTo>
                <a:lnTo>
                  <a:pt x="332460" y="353656"/>
                </a:lnTo>
                <a:lnTo>
                  <a:pt x="309968" y="389178"/>
                </a:lnTo>
                <a:lnTo>
                  <a:pt x="292938" y="427609"/>
                </a:lnTo>
                <a:lnTo>
                  <a:pt x="281724" y="468134"/>
                </a:lnTo>
                <a:lnTo>
                  <a:pt x="276580" y="509854"/>
                </a:lnTo>
                <a:lnTo>
                  <a:pt x="276225" y="523875"/>
                </a:lnTo>
                <a:lnTo>
                  <a:pt x="276580" y="537908"/>
                </a:lnTo>
                <a:lnTo>
                  <a:pt x="281724" y="579628"/>
                </a:lnTo>
                <a:lnTo>
                  <a:pt x="292938" y="620153"/>
                </a:lnTo>
                <a:lnTo>
                  <a:pt x="309968" y="658583"/>
                </a:lnTo>
                <a:lnTo>
                  <a:pt x="332460" y="694105"/>
                </a:lnTo>
                <a:lnTo>
                  <a:pt x="359930" y="725932"/>
                </a:lnTo>
                <a:lnTo>
                  <a:pt x="391756" y="753402"/>
                </a:lnTo>
                <a:lnTo>
                  <a:pt x="427278" y="775893"/>
                </a:lnTo>
                <a:lnTo>
                  <a:pt x="465709" y="792924"/>
                </a:lnTo>
                <a:lnTo>
                  <a:pt x="506234" y="804138"/>
                </a:lnTo>
                <a:lnTo>
                  <a:pt x="547954" y="809282"/>
                </a:lnTo>
                <a:lnTo>
                  <a:pt x="561975" y="809625"/>
                </a:lnTo>
                <a:lnTo>
                  <a:pt x="576008" y="809282"/>
                </a:lnTo>
                <a:lnTo>
                  <a:pt x="617728" y="804138"/>
                </a:lnTo>
                <a:lnTo>
                  <a:pt x="658241" y="792924"/>
                </a:lnTo>
                <a:lnTo>
                  <a:pt x="696683" y="775893"/>
                </a:lnTo>
                <a:lnTo>
                  <a:pt x="732205" y="753402"/>
                </a:lnTo>
                <a:lnTo>
                  <a:pt x="764032" y="725932"/>
                </a:lnTo>
                <a:lnTo>
                  <a:pt x="791502" y="694105"/>
                </a:lnTo>
                <a:lnTo>
                  <a:pt x="813993" y="658583"/>
                </a:lnTo>
                <a:lnTo>
                  <a:pt x="831024" y="620153"/>
                </a:lnTo>
                <a:lnTo>
                  <a:pt x="842238" y="579628"/>
                </a:lnTo>
                <a:lnTo>
                  <a:pt x="847382" y="537908"/>
                </a:lnTo>
                <a:lnTo>
                  <a:pt x="847725" y="523875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5315" y="2521688"/>
            <a:ext cx="281940" cy="223520"/>
          </a:xfrm>
          <a:custGeom>
            <a:avLst/>
            <a:gdLst/>
            <a:ahLst/>
            <a:cxnLst/>
            <a:rect l="l" t="t" r="r" b="b"/>
            <a:pathLst>
              <a:path w="281939" h="223520">
                <a:moveTo>
                  <a:pt x="107022" y="30480"/>
                </a:moveTo>
                <a:lnTo>
                  <a:pt x="34468" y="30480"/>
                </a:lnTo>
                <a:lnTo>
                  <a:pt x="39245" y="26670"/>
                </a:lnTo>
                <a:lnTo>
                  <a:pt x="44693" y="22860"/>
                </a:lnTo>
                <a:lnTo>
                  <a:pt x="50631" y="20320"/>
                </a:lnTo>
                <a:lnTo>
                  <a:pt x="54203" y="3810"/>
                </a:lnTo>
                <a:lnTo>
                  <a:pt x="57417" y="0"/>
                </a:lnTo>
                <a:lnTo>
                  <a:pt x="84073" y="0"/>
                </a:lnTo>
                <a:lnTo>
                  <a:pt x="87287" y="3810"/>
                </a:lnTo>
                <a:lnTo>
                  <a:pt x="88136" y="7620"/>
                </a:lnTo>
                <a:lnTo>
                  <a:pt x="90859" y="20320"/>
                </a:lnTo>
                <a:lnTo>
                  <a:pt x="96753" y="22860"/>
                </a:lnTo>
                <a:lnTo>
                  <a:pt x="102244" y="26670"/>
                </a:lnTo>
                <a:lnTo>
                  <a:pt x="107022" y="30480"/>
                </a:lnTo>
                <a:close/>
              </a:path>
              <a:path w="281939" h="223520">
                <a:moveTo>
                  <a:pt x="17814" y="124460"/>
                </a:moveTo>
                <a:lnTo>
                  <a:pt x="13349" y="123190"/>
                </a:lnTo>
                <a:lnTo>
                  <a:pt x="10804" y="119380"/>
                </a:lnTo>
                <a:lnTo>
                  <a:pt x="9197" y="116840"/>
                </a:lnTo>
                <a:lnTo>
                  <a:pt x="7724" y="115570"/>
                </a:lnTo>
                <a:lnTo>
                  <a:pt x="5045" y="110490"/>
                </a:lnTo>
                <a:lnTo>
                  <a:pt x="3795" y="107950"/>
                </a:lnTo>
                <a:lnTo>
                  <a:pt x="2678" y="106680"/>
                </a:lnTo>
                <a:lnTo>
                  <a:pt x="1651" y="104140"/>
                </a:lnTo>
                <a:lnTo>
                  <a:pt x="0" y="100330"/>
                </a:lnTo>
                <a:lnTo>
                  <a:pt x="1250" y="95250"/>
                </a:lnTo>
                <a:lnTo>
                  <a:pt x="14332" y="83820"/>
                </a:lnTo>
                <a:lnTo>
                  <a:pt x="13841" y="81280"/>
                </a:lnTo>
                <a:lnTo>
                  <a:pt x="13573" y="77470"/>
                </a:lnTo>
                <a:lnTo>
                  <a:pt x="13573" y="71120"/>
                </a:lnTo>
                <a:lnTo>
                  <a:pt x="13841" y="68580"/>
                </a:lnTo>
                <a:lnTo>
                  <a:pt x="14332" y="64770"/>
                </a:lnTo>
                <a:lnTo>
                  <a:pt x="4364" y="55835"/>
                </a:lnTo>
                <a:lnTo>
                  <a:pt x="1250" y="53340"/>
                </a:lnTo>
                <a:lnTo>
                  <a:pt x="0" y="49530"/>
                </a:lnTo>
                <a:lnTo>
                  <a:pt x="2678" y="43180"/>
                </a:lnTo>
                <a:lnTo>
                  <a:pt x="3795" y="40640"/>
                </a:lnTo>
                <a:lnTo>
                  <a:pt x="6384" y="35560"/>
                </a:lnTo>
                <a:lnTo>
                  <a:pt x="7768" y="33020"/>
                </a:lnTo>
                <a:lnTo>
                  <a:pt x="9242" y="31750"/>
                </a:lnTo>
                <a:lnTo>
                  <a:pt x="13349" y="25400"/>
                </a:lnTo>
                <a:lnTo>
                  <a:pt x="17814" y="24130"/>
                </a:lnTo>
                <a:lnTo>
                  <a:pt x="21833" y="26670"/>
                </a:lnTo>
                <a:lnTo>
                  <a:pt x="34468" y="30480"/>
                </a:lnTo>
                <a:lnTo>
                  <a:pt x="131382" y="30480"/>
                </a:lnTo>
                <a:lnTo>
                  <a:pt x="132204" y="31750"/>
                </a:lnTo>
                <a:lnTo>
                  <a:pt x="133677" y="33020"/>
                </a:lnTo>
                <a:lnTo>
                  <a:pt x="135016" y="35560"/>
                </a:lnTo>
                <a:lnTo>
                  <a:pt x="136400" y="38100"/>
                </a:lnTo>
                <a:lnTo>
                  <a:pt x="137651" y="40640"/>
                </a:lnTo>
                <a:lnTo>
                  <a:pt x="138767" y="43180"/>
                </a:lnTo>
                <a:lnTo>
                  <a:pt x="139794" y="44450"/>
                </a:lnTo>
                <a:lnTo>
                  <a:pt x="141446" y="49530"/>
                </a:lnTo>
                <a:lnTo>
                  <a:pt x="140196" y="53340"/>
                </a:lnTo>
                <a:lnTo>
                  <a:pt x="65147" y="53340"/>
                </a:lnTo>
                <a:lnTo>
                  <a:pt x="59987" y="55835"/>
                </a:lnTo>
                <a:lnTo>
                  <a:pt x="49291" y="71120"/>
                </a:lnTo>
                <a:lnTo>
                  <a:pt x="49291" y="77470"/>
                </a:lnTo>
                <a:lnTo>
                  <a:pt x="65147" y="95250"/>
                </a:lnTo>
                <a:lnTo>
                  <a:pt x="140106" y="95250"/>
                </a:lnTo>
                <a:lnTo>
                  <a:pt x="141356" y="100330"/>
                </a:lnTo>
                <a:lnTo>
                  <a:pt x="138678" y="105410"/>
                </a:lnTo>
                <a:lnTo>
                  <a:pt x="137561" y="107950"/>
                </a:lnTo>
                <a:lnTo>
                  <a:pt x="136311" y="110490"/>
                </a:lnTo>
                <a:lnTo>
                  <a:pt x="134927" y="113030"/>
                </a:lnTo>
                <a:lnTo>
                  <a:pt x="133588" y="115570"/>
                </a:lnTo>
                <a:lnTo>
                  <a:pt x="132114" y="116840"/>
                </a:lnTo>
                <a:lnTo>
                  <a:pt x="131293" y="118110"/>
                </a:lnTo>
                <a:lnTo>
                  <a:pt x="34423" y="118110"/>
                </a:lnTo>
                <a:lnTo>
                  <a:pt x="17814" y="124460"/>
                </a:lnTo>
                <a:close/>
              </a:path>
              <a:path w="281939" h="223520">
                <a:moveTo>
                  <a:pt x="131382" y="30480"/>
                </a:moveTo>
                <a:lnTo>
                  <a:pt x="107022" y="30480"/>
                </a:lnTo>
                <a:lnTo>
                  <a:pt x="123631" y="24130"/>
                </a:lnTo>
                <a:lnTo>
                  <a:pt x="128096" y="25400"/>
                </a:lnTo>
                <a:lnTo>
                  <a:pt x="131382" y="30480"/>
                </a:lnTo>
                <a:close/>
              </a:path>
              <a:path w="281939" h="223520">
                <a:moveTo>
                  <a:pt x="140106" y="95250"/>
                </a:moveTo>
                <a:lnTo>
                  <a:pt x="76298" y="95250"/>
                </a:lnTo>
                <a:lnTo>
                  <a:pt x="81550" y="92710"/>
                </a:lnTo>
                <a:lnTo>
                  <a:pt x="83867" y="91440"/>
                </a:lnTo>
                <a:lnTo>
                  <a:pt x="87886" y="87630"/>
                </a:lnTo>
                <a:lnTo>
                  <a:pt x="89435" y="85090"/>
                </a:lnTo>
                <a:lnTo>
                  <a:pt x="91610" y="80010"/>
                </a:lnTo>
                <a:lnTo>
                  <a:pt x="92154" y="77470"/>
                </a:lnTo>
                <a:lnTo>
                  <a:pt x="92154" y="71120"/>
                </a:lnTo>
                <a:lnTo>
                  <a:pt x="76298" y="53340"/>
                </a:lnTo>
                <a:lnTo>
                  <a:pt x="140196" y="53340"/>
                </a:lnTo>
                <a:lnTo>
                  <a:pt x="136188" y="56550"/>
                </a:lnTo>
                <a:lnTo>
                  <a:pt x="127024" y="64770"/>
                </a:lnTo>
                <a:lnTo>
                  <a:pt x="127515" y="68580"/>
                </a:lnTo>
                <a:lnTo>
                  <a:pt x="127783" y="71120"/>
                </a:lnTo>
                <a:lnTo>
                  <a:pt x="127783" y="77470"/>
                </a:lnTo>
                <a:lnTo>
                  <a:pt x="127515" y="80010"/>
                </a:lnTo>
                <a:lnTo>
                  <a:pt x="127024" y="83820"/>
                </a:lnTo>
                <a:lnTo>
                  <a:pt x="136936" y="92710"/>
                </a:lnTo>
                <a:lnTo>
                  <a:pt x="140106" y="95250"/>
                </a:lnTo>
                <a:close/>
              </a:path>
              <a:path w="281939" h="223520">
                <a:moveTo>
                  <a:pt x="181049" y="223520"/>
                </a:moveTo>
                <a:lnTo>
                  <a:pt x="174798" y="220980"/>
                </a:lnTo>
                <a:lnTo>
                  <a:pt x="172438" y="219687"/>
                </a:lnTo>
                <a:lnTo>
                  <a:pt x="170244" y="218440"/>
                </a:lnTo>
                <a:lnTo>
                  <a:pt x="167833" y="217170"/>
                </a:lnTo>
                <a:lnTo>
                  <a:pt x="165556" y="215900"/>
                </a:lnTo>
                <a:lnTo>
                  <a:pt x="163413" y="214630"/>
                </a:lnTo>
                <a:lnTo>
                  <a:pt x="157921" y="210820"/>
                </a:lnTo>
                <a:lnTo>
                  <a:pt x="156805" y="205740"/>
                </a:lnTo>
                <a:lnTo>
                  <a:pt x="162297" y="189230"/>
                </a:lnTo>
                <a:lnTo>
                  <a:pt x="158368" y="184150"/>
                </a:lnTo>
                <a:lnTo>
                  <a:pt x="155197" y="179070"/>
                </a:lnTo>
                <a:lnTo>
                  <a:pt x="152965" y="172720"/>
                </a:lnTo>
                <a:lnTo>
                  <a:pt x="135865" y="168910"/>
                </a:lnTo>
                <a:lnTo>
                  <a:pt x="132516" y="166370"/>
                </a:lnTo>
                <a:lnTo>
                  <a:pt x="131668" y="158750"/>
                </a:lnTo>
                <a:lnTo>
                  <a:pt x="131668" y="147320"/>
                </a:lnTo>
                <a:lnTo>
                  <a:pt x="132516" y="139700"/>
                </a:lnTo>
                <a:lnTo>
                  <a:pt x="135820" y="135890"/>
                </a:lnTo>
                <a:lnTo>
                  <a:pt x="152965" y="133350"/>
                </a:lnTo>
                <a:lnTo>
                  <a:pt x="155153" y="127000"/>
                </a:lnTo>
                <a:lnTo>
                  <a:pt x="158368" y="121920"/>
                </a:lnTo>
                <a:lnTo>
                  <a:pt x="162297" y="116840"/>
                </a:lnTo>
                <a:lnTo>
                  <a:pt x="156805" y="100330"/>
                </a:lnTo>
                <a:lnTo>
                  <a:pt x="181049" y="82550"/>
                </a:lnTo>
                <a:lnTo>
                  <a:pt x="185469" y="83820"/>
                </a:lnTo>
                <a:lnTo>
                  <a:pt x="197122" y="96520"/>
                </a:lnTo>
                <a:lnTo>
                  <a:pt x="255310" y="96520"/>
                </a:lnTo>
                <a:lnTo>
                  <a:pt x="256148" y="100330"/>
                </a:lnTo>
                <a:lnTo>
                  <a:pt x="250656" y="116840"/>
                </a:lnTo>
                <a:lnTo>
                  <a:pt x="254585" y="121920"/>
                </a:lnTo>
                <a:lnTo>
                  <a:pt x="257755" y="127000"/>
                </a:lnTo>
                <a:lnTo>
                  <a:pt x="259541" y="132080"/>
                </a:lnTo>
                <a:lnTo>
                  <a:pt x="200878" y="132080"/>
                </a:lnTo>
                <a:lnTo>
                  <a:pt x="195627" y="134620"/>
                </a:lnTo>
                <a:lnTo>
                  <a:pt x="185023" y="149860"/>
                </a:lnTo>
                <a:lnTo>
                  <a:pt x="185023" y="156210"/>
                </a:lnTo>
                <a:lnTo>
                  <a:pt x="200878" y="173990"/>
                </a:lnTo>
                <a:lnTo>
                  <a:pt x="259550" y="173990"/>
                </a:lnTo>
                <a:lnTo>
                  <a:pt x="257800" y="179070"/>
                </a:lnTo>
                <a:lnTo>
                  <a:pt x="254585" y="184150"/>
                </a:lnTo>
                <a:lnTo>
                  <a:pt x="250656" y="189230"/>
                </a:lnTo>
                <a:lnTo>
                  <a:pt x="256148" y="205740"/>
                </a:lnTo>
                <a:lnTo>
                  <a:pt x="255310" y="209550"/>
                </a:lnTo>
                <a:lnTo>
                  <a:pt x="197167" y="209550"/>
                </a:lnTo>
                <a:lnTo>
                  <a:pt x="188346" y="219687"/>
                </a:lnTo>
                <a:lnTo>
                  <a:pt x="185469" y="222250"/>
                </a:lnTo>
                <a:lnTo>
                  <a:pt x="181049" y="223520"/>
                </a:lnTo>
                <a:close/>
              </a:path>
              <a:path w="281939" h="223520">
                <a:moveTo>
                  <a:pt x="255310" y="96520"/>
                </a:moveTo>
                <a:lnTo>
                  <a:pt x="215785" y="96520"/>
                </a:lnTo>
                <a:lnTo>
                  <a:pt x="224626" y="86360"/>
                </a:lnTo>
                <a:lnTo>
                  <a:pt x="227483" y="83820"/>
                </a:lnTo>
                <a:lnTo>
                  <a:pt x="231904" y="82550"/>
                </a:lnTo>
                <a:lnTo>
                  <a:pt x="238199" y="85090"/>
                </a:lnTo>
                <a:lnTo>
                  <a:pt x="245119" y="88900"/>
                </a:lnTo>
                <a:lnTo>
                  <a:pt x="249540" y="91440"/>
                </a:lnTo>
                <a:lnTo>
                  <a:pt x="255031" y="95250"/>
                </a:lnTo>
                <a:lnTo>
                  <a:pt x="255310" y="96520"/>
                </a:lnTo>
                <a:close/>
              </a:path>
              <a:path w="281939" h="223520">
                <a:moveTo>
                  <a:pt x="212749" y="96520"/>
                </a:moveTo>
                <a:lnTo>
                  <a:pt x="200158" y="96520"/>
                </a:lnTo>
                <a:lnTo>
                  <a:pt x="203284" y="95250"/>
                </a:lnTo>
                <a:lnTo>
                  <a:pt x="209624" y="95250"/>
                </a:lnTo>
                <a:lnTo>
                  <a:pt x="212749" y="96520"/>
                </a:lnTo>
                <a:close/>
              </a:path>
              <a:path w="281939" h="223520">
                <a:moveTo>
                  <a:pt x="83983" y="148590"/>
                </a:moveTo>
                <a:lnTo>
                  <a:pt x="57373" y="148590"/>
                </a:lnTo>
                <a:lnTo>
                  <a:pt x="54158" y="144780"/>
                </a:lnTo>
                <a:lnTo>
                  <a:pt x="53310" y="140970"/>
                </a:lnTo>
                <a:lnTo>
                  <a:pt x="50586" y="128270"/>
                </a:lnTo>
                <a:lnTo>
                  <a:pt x="44693" y="125730"/>
                </a:lnTo>
                <a:lnTo>
                  <a:pt x="39201" y="121920"/>
                </a:lnTo>
                <a:lnTo>
                  <a:pt x="34423" y="118110"/>
                </a:lnTo>
                <a:lnTo>
                  <a:pt x="106933" y="118110"/>
                </a:lnTo>
                <a:lnTo>
                  <a:pt x="102155" y="121920"/>
                </a:lnTo>
                <a:lnTo>
                  <a:pt x="96708" y="125730"/>
                </a:lnTo>
                <a:lnTo>
                  <a:pt x="90770" y="128270"/>
                </a:lnTo>
                <a:lnTo>
                  <a:pt x="87198" y="144780"/>
                </a:lnTo>
                <a:lnTo>
                  <a:pt x="83983" y="148590"/>
                </a:lnTo>
                <a:close/>
              </a:path>
              <a:path w="281939" h="223520">
                <a:moveTo>
                  <a:pt x="123542" y="124460"/>
                </a:moveTo>
                <a:lnTo>
                  <a:pt x="106933" y="118110"/>
                </a:lnTo>
                <a:lnTo>
                  <a:pt x="131293" y="118110"/>
                </a:lnTo>
                <a:lnTo>
                  <a:pt x="128007" y="123190"/>
                </a:lnTo>
                <a:lnTo>
                  <a:pt x="123542" y="124460"/>
                </a:lnTo>
                <a:close/>
              </a:path>
              <a:path w="281939" h="223520">
                <a:moveTo>
                  <a:pt x="259550" y="173990"/>
                </a:moveTo>
                <a:lnTo>
                  <a:pt x="212030" y="173990"/>
                </a:lnTo>
                <a:lnTo>
                  <a:pt x="217281" y="171450"/>
                </a:lnTo>
                <a:lnTo>
                  <a:pt x="219598" y="170180"/>
                </a:lnTo>
                <a:lnTo>
                  <a:pt x="223618" y="166370"/>
                </a:lnTo>
                <a:lnTo>
                  <a:pt x="225166" y="163830"/>
                </a:lnTo>
                <a:lnTo>
                  <a:pt x="227341" y="158750"/>
                </a:lnTo>
                <a:lnTo>
                  <a:pt x="227885" y="156210"/>
                </a:lnTo>
                <a:lnTo>
                  <a:pt x="227885" y="149860"/>
                </a:lnTo>
                <a:lnTo>
                  <a:pt x="212030" y="132080"/>
                </a:lnTo>
                <a:lnTo>
                  <a:pt x="259541" y="132080"/>
                </a:lnTo>
                <a:lnTo>
                  <a:pt x="259987" y="133350"/>
                </a:lnTo>
                <a:lnTo>
                  <a:pt x="272980" y="135890"/>
                </a:lnTo>
                <a:lnTo>
                  <a:pt x="277088" y="135890"/>
                </a:lnTo>
                <a:lnTo>
                  <a:pt x="280436" y="139700"/>
                </a:lnTo>
                <a:lnTo>
                  <a:pt x="281285" y="147320"/>
                </a:lnTo>
                <a:lnTo>
                  <a:pt x="281374" y="148590"/>
                </a:lnTo>
                <a:lnTo>
                  <a:pt x="281463" y="156210"/>
                </a:lnTo>
                <a:lnTo>
                  <a:pt x="281285" y="158750"/>
                </a:lnTo>
                <a:lnTo>
                  <a:pt x="280436" y="166370"/>
                </a:lnTo>
                <a:lnTo>
                  <a:pt x="277132" y="168910"/>
                </a:lnTo>
                <a:lnTo>
                  <a:pt x="272980" y="170180"/>
                </a:lnTo>
                <a:lnTo>
                  <a:pt x="259987" y="172720"/>
                </a:lnTo>
                <a:lnTo>
                  <a:pt x="259550" y="173990"/>
                </a:lnTo>
                <a:close/>
              </a:path>
              <a:path w="281939" h="223520">
                <a:moveTo>
                  <a:pt x="73759" y="149860"/>
                </a:moveTo>
                <a:lnTo>
                  <a:pt x="67597" y="149860"/>
                </a:lnTo>
                <a:lnTo>
                  <a:pt x="64561" y="148590"/>
                </a:lnTo>
                <a:lnTo>
                  <a:pt x="76795" y="148590"/>
                </a:lnTo>
                <a:lnTo>
                  <a:pt x="73759" y="149860"/>
                </a:lnTo>
                <a:close/>
              </a:path>
              <a:path w="281939" h="223520">
                <a:moveTo>
                  <a:pt x="231859" y="223520"/>
                </a:moveTo>
                <a:lnTo>
                  <a:pt x="227439" y="222250"/>
                </a:lnTo>
                <a:lnTo>
                  <a:pt x="224834" y="219898"/>
                </a:lnTo>
                <a:lnTo>
                  <a:pt x="215830" y="209550"/>
                </a:lnTo>
                <a:lnTo>
                  <a:pt x="255310" y="209550"/>
                </a:lnTo>
                <a:lnTo>
                  <a:pt x="255031" y="210820"/>
                </a:lnTo>
                <a:lnTo>
                  <a:pt x="249540" y="214630"/>
                </a:lnTo>
                <a:lnTo>
                  <a:pt x="245119" y="217170"/>
                </a:lnTo>
                <a:lnTo>
                  <a:pt x="242708" y="218440"/>
                </a:lnTo>
                <a:lnTo>
                  <a:pt x="240515" y="219687"/>
                </a:lnTo>
                <a:lnTo>
                  <a:pt x="235788" y="222250"/>
                </a:lnTo>
                <a:lnTo>
                  <a:pt x="231859" y="2235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6604" y="1406016"/>
            <a:ext cx="618299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최적화된</a:t>
            </a:r>
            <a:r>
              <a:rPr sz="24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4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생산라인</a:t>
            </a:r>
            <a:r>
              <a:rPr sz="24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4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설계로</a:t>
            </a:r>
            <a:r>
              <a:rPr sz="24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4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품질과</a:t>
            </a:r>
            <a:r>
              <a:rPr sz="24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4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효율성</a:t>
            </a:r>
            <a:r>
              <a:rPr sz="24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400" spc="-3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극대화</a:t>
            </a:r>
            <a:endParaRPr sz="24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3725" y="2478175"/>
            <a:ext cx="1256665" cy="353302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2200" b="1" spc="-1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DCT</a:t>
            </a:r>
            <a:r>
              <a:rPr sz="1850" b="1" spc="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생</a:t>
            </a:r>
            <a:r>
              <a:rPr lang="en-US"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산</a:t>
            </a:r>
            <a:r>
              <a:rPr lang="en-US"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라</a:t>
            </a:r>
            <a:r>
              <a:rPr lang="en-US"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</a:t>
            </a:r>
            <a:endParaRPr sz="18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305675" y="3108666"/>
            <a:ext cx="9791700" cy="1524000"/>
            <a:chOff x="7305674" y="3648074"/>
            <a:chExt cx="9791700" cy="1524000"/>
          </a:xfrm>
        </p:grpSpPr>
        <p:sp>
          <p:nvSpPr>
            <p:cNvPr id="11" name="object 11"/>
            <p:cNvSpPr/>
            <p:nvPr/>
          </p:nvSpPr>
          <p:spPr>
            <a:xfrm>
              <a:off x="7305674" y="3648074"/>
              <a:ext cx="9791700" cy="1524000"/>
            </a:xfrm>
            <a:custGeom>
              <a:avLst/>
              <a:gdLst/>
              <a:ahLst/>
              <a:cxnLst/>
              <a:rect l="l" t="t" r="r" b="b"/>
              <a:pathLst>
                <a:path w="9791700" h="1524000">
                  <a:moveTo>
                    <a:pt x="9791699" y="1523999"/>
                  </a:moveTo>
                  <a:lnTo>
                    <a:pt x="0" y="1523999"/>
                  </a:lnTo>
                  <a:lnTo>
                    <a:pt x="0" y="0"/>
                  </a:lnTo>
                  <a:lnTo>
                    <a:pt x="9791699" y="0"/>
                  </a:lnTo>
                  <a:lnTo>
                    <a:pt x="9791699" y="1523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310436" y="3652837"/>
              <a:ext cx="9782175" cy="1514475"/>
            </a:xfrm>
            <a:custGeom>
              <a:avLst/>
              <a:gdLst/>
              <a:ahLst/>
              <a:cxnLst/>
              <a:rect l="l" t="t" r="r" b="b"/>
              <a:pathLst>
                <a:path w="9782175" h="1514475">
                  <a:moveTo>
                    <a:pt x="0" y="0"/>
                  </a:moveTo>
                  <a:lnTo>
                    <a:pt x="9782174" y="0"/>
                  </a:lnTo>
                  <a:lnTo>
                    <a:pt x="9782174" y="1514474"/>
                  </a:lnTo>
                  <a:lnTo>
                    <a:pt x="0" y="1514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10462" y="3684929"/>
            <a:ext cx="838200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760"/>
              </a:spcBef>
            </a:pPr>
            <a:r>
              <a:rPr sz="115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입고</a:t>
            </a:r>
            <a:r>
              <a:rPr sz="1150" b="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/</a:t>
            </a:r>
            <a:r>
              <a:rPr sz="115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0" y="3826010"/>
            <a:ext cx="171449" cy="10836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1800" y="3826010"/>
            <a:ext cx="171449" cy="10836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1075" y="3826010"/>
            <a:ext cx="171449" cy="10836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44600" y="3826010"/>
            <a:ext cx="171449" cy="10836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63875" y="3826010"/>
            <a:ext cx="171449" cy="10836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095500" y="5251791"/>
            <a:ext cx="15240000" cy="2762250"/>
          </a:xfrm>
          <a:custGeom>
            <a:avLst/>
            <a:gdLst/>
            <a:ahLst/>
            <a:cxnLst/>
            <a:rect l="l" t="t" r="r" b="b"/>
            <a:pathLst>
              <a:path w="15240000" h="2762250">
                <a:moveTo>
                  <a:pt x="15239998" y="2762249"/>
                </a:moveTo>
                <a:lnTo>
                  <a:pt x="0" y="2762249"/>
                </a:lnTo>
                <a:lnTo>
                  <a:pt x="0" y="0"/>
                </a:lnTo>
                <a:lnTo>
                  <a:pt x="15239998" y="0"/>
                </a:lnTo>
                <a:lnTo>
                  <a:pt x="15239998" y="276224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95488" y="5251791"/>
            <a:ext cx="847725" cy="2762250"/>
          </a:xfrm>
          <a:custGeom>
            <a:avLst/>
            <a:gdLst/>
            <a:ahLst/>
            <a:cxnLst/>
            <a:rect l="l" t="t" r="r" b="b"/>
            <a:pathLst>
              <a:path w="847725" h="2762250">
                <a:moveTo>
                  <a:pt x="38100" y="0"/>
                </a:moveTo>
                <a:lnTo>
                  <a:pt x="0" y="0"/>
                </a:lnTo>
                <a:lnTo>
                  <a:pt x="0" y="2762250"/>
                </a:lnTo>
                <a:lnTo>
                  <a:pt x="38100" y="2762250"/>
                </a:lnTo>
                <a:lnTo>
                  <a:pt x="38100" y="0"/>
                </a:lnTo>
                <a:close/>
              </a:path>
              <a:path w="847725" h="2762250">
                <a:moveTo>
                  <a:pt x="847725" y="523875"/>
                </a:moveTo>
                <a:lnTo>
                  <a:pt x="844638" y="481952"/>
                </a:lnTo>
                <a:lnTo>
                  <a:pt x="835431" y="440931"/>
                </a:lnTo>
                <a:lnTo>
                  <a:pt x="820293" y="401701"/>
                </a:lnTo>
                <a:lnTo>
                  <a:pt x="799579" y="365125"/>
                </a:lnTo>
                <a:lnTo>
                  <a:pt x="773709" y="331978"/>
                </a:lnTo>
                <a:lnTo>
                  <a:pt x="743254" y="302996"/>
                </a:lnTo>
                <a:lnTo>
                  <a:pt x="708888" y="278790"/>
                </a:lnTo>
                <a:lnTo>
                  <a:pt x="671334" y="259880"/>
                </a:lnTo>
                <a:lnTo>
                  <a:pt x="631418" y="246697"/>
                </a:lnTo>
                <a:lnTo>
                  <a:pt x="589991" y="239509"/>
                </a:lnTo>
                <a:lnTo>
                  <a:pt x="561975" y="238125"/>
                </a:lnTo>
                <a:lnTo>
                  <a:pt x="547954" y="238480"/>
                </a:lnTo>
                <a:lnTo>
                  <a:pt x="506234" y="243624"/>
                </a:lnTo>
                <a:lnTo>
                  <a:pt x="465709" y="254838"/>
                </a:lnTo>
                <a:lnTo>
                  <a:pt x="427278" y="271868"/>
                </a:lnTo>
                <a:lnTo>
                  <a:pt x="391756" y="294360"/>
                </a:lnTo>
                <a:lnTo>
                  <a:pt x="359930" y="321830"/>
                </a:lnTo>
                <a:lnTo>
                  <a:pt x="332460" y="353656"/>
                </a:lnTo>
                <a:lnTo>
                  <a:pt x="309968" y="389178"/>
                </a:lnTo>
                <a:lnTo>
                  <a:pt x="292938" y="427609"/>
                </a:lnTo>
                <a:lnTo>
                  <a:pt x="281724" y="468134"/>
                </a:lnTo>
                <a:lnTo>
                  <a:pt x="276580" y="509854"/>
                </a:lnTo>
                <a:lnTo>
                  <a:pt x="276225" y="523875"/>
                </a:lnTo>
                <a:lnTo>
                  <a:pt x="276580" y="537895"/>
                </a:lnTo>
                <a:lnTo>
                  <a:pt x="281724" y="579628"/>
                </a:lnTo>
                <a:lnTo>
                  <a:pt x="292938" y="620141"/>
                </a:lnTo>
                <a:lnTo>
                  <a:pt x="309968" y="658583"/>
                </a:lnTo>
                <a:lnTo>
                  <a:pt x="332460" y="694105"/>
                </a:lnTo>
                <a:lnTo>
                  <a:pt x="359930" y="725932"/>
                </a:lnTo>
                <a:lnTo>
                  <a:pt x="391756" y="753402"/>
                </a:lnTo>
                <a:lnTo>
                  <a:pt x="427278" y="775893"/>
                </a:lnTo>
                <a:lnTo>
                  <a:pt x="465709" y="792924"/>
                </a:lnTo>
                <a:lnTo>
                  <a:pt x="506234" y="804138"/>
                </a:lnTo>
                <a:lnTo>
                  <a:pt x="547954" y="809282"/>
                </a:lnTo>
                <a:lnTo>
                  <a:pt x="561975" y="809625"/>
                </a:lnTo>
                <a:lnTo>
                  <a:pt x="576008" y="809282"/>
                </a:lnTo>
                <a:lnTo>
                  <a:pt x="617728" y="804138"/>
                </a:lnTo>
                <a:lnTo>
                  <a:pt x="658241" y="792924"/>
                </a:lnTo>
                <a:lnTo>
                  <a:pt x="696683" y="775893"/>
                </a:lnTo>
                <a:lnTo>
                  <a:pt x="732205" y="753402"/>
                </a:lnTo>
                <a:lnTo>
                  <a:pt x="764032" y="725932"/>
                </a:lnTo>
                <a:lnTo>
                  <a:pt x="791502" y="694105"/>
                </a:lnTo>
                <a:lnTo>
                  <a:pt x="813993" y="658583"/>
                </a:lnTo>
                <a:lnTo>
                  <a:pt x="831024" y="620141"/>
                </a:lnTo>
                <a:lnTo>
                  <a:pt x="842238" y="579628"/>
                </a:lnTo>
                <a:lnTo>
                  <a:pt x="847382" y="537895"/>
                </a:lnTo>
                <a:lnTo>
                  <a:pt x="847725" y="523875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5307" y="5660161"/>
            <a:ext cx="173861" cy="23101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339262" y="3684929"/>
            <a:ext cx="838200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760"/>
              </a:spcBef>
            </a:pPr>
            <a:r>
              <a:rPr sz="115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150" b="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/</a:t>
            </a:r>
            <a:r>
              <a:rPr sz="115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세척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77587" y="3684929"/>
            <a:ext cx="819150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760"/>
              </a:spcBef>
            </a:pPr>
            <a:r>
              <a:rPr sz="1150" spc="-1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부품</a:t>
            </a:r>
            <a:r>
              <a:rPr sz="1150" spc="-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987337" y="3684929"/>
            <a:ext cx="542925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760"/>
              </a:spcBef>
            </a:pPr>
            <a:r>
              <a:rPr sz="115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20861" y="3684929"/>
            <a:ext cx="838200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760"/>
              </a:spcBef>
            </a:pPr>
            <a:r>
              <a:rPr sz="1150" b="0" spc="-4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EOL</a:t>
            </a:r>
            <a:r>
              <a:rPr sz="1150" b="0" spc="-2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 </a:t>
            </a:r>
            <a:r>
              <a:rPr sz="115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272000" y="3684929"/>
            <a:ext cx="542925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760"/>
              </a:spcBef>
            </a:pPr>
            <a:r>
              <a:rPr sz="115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출하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33725" y="5621425"/>
            <a:ext cx="1461770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2400" b="1" spc="-12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EV</a:t>
            </a:r>
            <a:r>
              <a:rPr sz="1850" b="1" spc="1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생</a:t>
            </a:r>
            <a:r>
              <a:rPr lang="en-US" altLang="ko-KR"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산</a:t>
            </a:r>
            <a:r>
              <a:rPr lang="en-US" altLang="ko-KR"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라</a:t>
            </a:r>
            <a:r>
              <a:rPr lang="en-US"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</a:t>
            </a:r>
            <a:endParaRPr sz="18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305675" y="6251916"/>
            <a:ext cx="9791700" cy="1524000"/>
            <a:chOff x="7305674" y="6791324"/>
            <a:chExt cx="9791700" cy="1524000"/>
          </a:xfrm>
        </p:grpSpPr>
        <p:sp>
          <p:nvSpPr>
            <p:cNvPr id="30" name="object 30"/>
            <p:cNvSpPr/>
            <p:nvPr/>
          </p:nvSpPr>
          <p:spPr>
            <a:xfrm>
              <a:off x="7305674" y="6791324"/>
              <a:ext cx="9791700" cy="1524000"/>
            </a:xfrm>
            <a:custGeom>
              <a:avLst/>
              <a:gdLst/>
              <a:ahLst/>
              <a:cxnLst/>
              <a:rect l="l" t="t" r="r" b="b"/>
              <a:pathLst>
                <a:path w="9791700" h="1524000">
                  <a:moveTo>
                    <a:pt x="9791699" y="1523999"/>
                  </a:moveTo>
                  <a:lnTo>
                    <a:pt x="0" y="1523999"/>
                  </a:lnTo>
                  <a:lnTo>
                    <a:pt x="0" y="0"/>
                  </a:lnTo>
                  <a:lnTo>
                    <a:pt x="9791699" y="0"/>
                  </a:lnTo>
                  <a:lnTo>
                    <a:pt x="9791699" y="1523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310436" y="6796086"/>
              <a:ext cx="9782175" cy="1514475"/>
            </a:xfrm>
            <a:custGeom>
              <a:avLst/>
              <a:gdLst/>
              <a:ahLst/>
              <a:cxnLst/>
              <a:rect l="l" t="t" r="r" b="b"/>
              <a:pathLst>
                <a:path w="9782175" h="1514475">
                  <a:moveTo>
                    <a:pt x="0" y="0"/>
                  </a:moveTo>
                  <a:lnTo>
                    <a:pt x="9782174" y="0"/>
                  </a:lnTo>
                  <a:lnTo>
                    <a:pt x="9782174" y="1514474"/>
                  </a:lnTo>
                  <a:lnTo>
                    <a:pt x="0" y="1514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510462" y="6828178"/>
            <a:ext cx="971550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760"/>
              </a:spcBef>
            </a:pPr>
            <a:r>
              <a:rPr sz="1150" b="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RO</a:t>
            </a:r>
            <a:r>
              <a:rPr sz="115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정보확인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125" y="6969260"/>
            <a:ext cx="171449" cy="10836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6175" y="6969260"/>
            <a:ext cx="171449" cy="10836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4525" y="6969260"/>
            <a:ext cx="171449" cy="10836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63825" y="6969260"/>
            <a:ext cx="171449" cy="108361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2095500" y="8395040"/>
            <a:ext cx="15240000" cy="1352550"/>
          </a:xfrm>
          <a:custGeom>
            <a:avLst/>
            <a:gdLst/>
            <a:ahLst/>
            <a:cxnLst/>
            <a:rect l="l" t="t" r="r" b="b"/>
            <a:pathLst>
              <a:path w="15240000" h="1352550">
                <a:moveTo>
                  <a:pt x="15239998" y="1352550"/>
                </a:moveTo>
                <a:lnTo>
                  <a:pt x="0" y="1352550"/>
                </a:lnTo>
                <a:lnTo>
                  <a:pt x="0" y="0"/>
                </a:lnTo>
                <a:lnTo>
                  <a:pt x="15239998" y="0"/>
                </a:lnTo>
                <a:lnTo>
                  <a:pt x="15239998" y="135255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095488" y="8395041"/>
            <a:ext cx="847725" cy="1352550"/>
          </a:xfrm>
          <a:custGeom>
            <a:avLst/>
            <a:gdLst/>
            <a:ahLst/>
            <a:cxnLst/>
            <a:rect l="l" t="t" r="r" b="b"/>
            <a:pathLst>
              <a:path w="847725" h="1352550">
                <a:moveTo>
                  <a:pt x="38100" y="0"/>
                </a:moveTo>
                <a:lnTo>
                  <a:pt x="0" y="0"/>
                </a:lnTo>
                <a:lnTo>
                  <a:pt x="0" y="1352550"/>
                </a:lnTo>
                <a:lnTo>
                  <a:pt x="38100" y="1352550"/>
                </a:lnTo>
                <a:lnTo>
                  <a:pt x="38100" y="0"/>
                </a:lnTo>
                <a:close/>
              </a:path>
              <a:path w="847725" h="1352550">
                <a:moveTo>
                  <a:pt x="847725" y="523875"/>
                </a:moveTo>
                <a:lnTo>
                  <a:pt x="844638" y="481952"/>
                </a:lnTo>
                <a:lnTo>
                  <a:pt x="835431" y="440931"/>
                </a:lnTo>
                <a:lnTo>
                  <a:pt x="820293" y="401701"/>
                </a:lnTo>
                <a:lnTo>
                  <a:pt x="799579" y="365125"/>
                </a:lnTo>
                <a:lnTo>
                  <a:pt x="773709" y="331978"/>
                </a:lnTo>
                <a:lnTo>
                  <a:pt x="743254" y="302996"/>
                </a:lnTo>
                <a:lnTo>
                  <a:pt x="708888" y="278777"/>
                </a:lnTo>
                <a:lnTo>
                  <a:pt x="671334" y="259880"/>
                </a:lnTo>
                <a:lnTo>
                  <a:pt x="631418" y="246697"/>
                </a:lnTo>
                <a:lnTo>
                  <a:pt x="589991" y="239509"/>
                </a:lnTo>
                <a:lnTo>
                  <a:pt x="561975" y="238125"/>
                </a:lnTo>
                <a:lnTo>
                  <a:pt x="547954" y="238480"/>
                </a:lnTo>
                <a:lnTo>
                  <a:pt x="506234" y="243624"/>
                </a:lnTo>
                <a:lnTo>
                  <a:pt x="465709" y="254838"/>
                </a:lnTo>
                <a:lnTo>
                  <a:pt x="427278" y="271868"/>
                </a:lnTo>
                <a:lnTo>
                  <a:pt x="391756" y="294360"/>
                </a:lnTo>
                <a:lnTo>
                  <a:pt x="359930" y="321818"/>
                </a:lnTo>
                <a:lnTo>
                  <a:pt x="332460" y="353656"/>
                </a:lnTo>
                <a:lnTo>
                  <a:pt x="309968" y="389178"/>
                </a:lnTo>
                <a:lnTo>
                  <a:pt x="292938" y="427609"/>
                </a:lnTo>
                <a:lnTo>
                  <a:pt x="281724" y="468134"/>
                </a:lnTo>
                <a:lnTo>
                  <a:pt x="276580" y="509854"/>
                </a:lnTo>
                <a:lnTo>
                  <a:pt x="276225" y="523875"/>
                </a:lnTo>
                <a:lnTo>
                  <a:pt x="276580" y="537908"/>
                </a:lnTo>
                <a:lnTo>
                  <a:pt x="281724" y="579628"/>
                </a:lnTo>
                <a:lnTo>
                  <a:pt x="292938" y="620141"/>
                </a:lnTo>
                <a:lnTo>
                  <a:pt x="309968" y="658583"/>
                </a:lnTo>
                <a:lnTo>
                  <a:pt x="332460" y="694105"/>
                </a:lnTo>
                <a:lnTo>
                  <a:pt x="359930" y="725932"/>
                </a:lnTo>
                <a:lnTo>
                  <a:pt x="391756" y="753402"/>
                </a:lnTo>
                <a:lnTo>
                  <a:pt x="427278" y="775893"/>
                </a:lnTo>
                <a:lnTo>
                  <a:pt x="465709" y="792924"/>
                </a:lnTo>
                <a:lnTo>
                  <a:pt x="506234" y="804138"/>
                </a:lnTo>
                <a:lnTo>
                  <a:pt x="547954" y="809282"/>
                </a:lnTo>
                <a:lnTo>
                  <a:pt x="561975" y="809625"/>
                </a:lnTo>
                <a:lnTo>
                  <a:pt x="576008" y="809282"/>
                </a:lnTo>
                <a:lnTo>
                  <a:pt x="617728" y="804138"/>
                </a:lnTo>
                <a:lnTo>
                  <a:pt x="658241" y="792924"/>
                </a:lnTo>
                <a:lnTo>
                  <a:pt x="696683" y="775893"/>
                </a:lnTo>
                <a:lnTo>
                  <a:pt x="732205" y="753402"/>
                </a:lnTo>
                <a:lnTo>
                  <a:pt x="764032" y="725932"/>
                </a:lnTo>
                <a:lnTo>
                  <a:pt x="791502" y="694105"/>
                </a:lnTo>
                <a:lnTo>
                  <a:pt x="813993" y="658583"/>
                </a:lnTo>
                <a:lnTo>
                  <a:pt x="831024" y="620141"/>
                </a:lnTo>
                <a:lnTo>
                  <a:pt x="842238" y="579628"/>
                </a:lnTo>
                <a:lnTo>
                  <a:pt x="847382" y="537908"/>
                </a:lnTo>
                <a:lnTo>
                  <a:pt x="847725" y="523875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0319" y="8818887"/>
            <a:ext cx="214312" cy="200058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9682162" y="6828178"/>
            <a:ext cx="1104900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760"/>
              </a:spcBef>
            </a:pPr>
            <a:r>
              <a:rPr sz="1150" spc="-1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모터</a:t>
            </a:r>
            <a:r>
              <a:rPr sz="1150" spc="-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특성</a:t>
            </a:r>
            <a:r>
              <a:rPr sz="1150" spc="-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987212" y="6828178"/>
            <a:ext cx="838200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760"/>
              </a:spcBef>
            </a:pPr>
            <a:r>
              <a:rPr sz="115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150" b="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/</a:t>
            </a:r>
            <a:r>
              <a:rPr sz="115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세척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035086" y="6828178"/>
            <a:ext cx="819150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760"/>
              </a:spcBef>
            </a:pPr>
            <a:r>
              <a:rPr sz="1150" spc="-1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로터</a:t>
            </a:r>
            <a:r>
              <a:rPr sz="1150" spc="-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948000" y="6828178"/>
            <a:ext cx="838200" cy="274434"/>
          </a:xfrm>
          <a:prstGeom prst="rect">
            <a:avLst/>
          </a:prstGeom>
          <a:solidFill>
            <a:srgbClr val="F1F6FD"/>
          </a:solidFill>
          <a:ln w="9524">
            <a:solidFill>
              <a:srgbClr val="0075C7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760"/>
              </a:spcBef>
            </a:pPr>
            <a:r>
              <a:rPr sz="115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150" b="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/</a:t>
            </a:r>
            <a:r>
              <a:rPr sz="1150" spc="-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출하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33725" y="8764675"/>
            <a:ext cx="3526275" cy="353302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2200" b="1" spc="-1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A/T</a:t>
            </a:r>
            <a:r>
              <a:rPr sz="2200" b="1" spc="4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생</a:t>
            </a:r>
            <a:r>
              <a:rPr lang="en-US"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산</a:t>
            </a:r>
            <a:r>
              <a:rPr lang="en-US"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lang="en-US" altLang="ko-KR"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라</a:t>
            </a:r>
            <a:r>
              <a:rPr lang="en-US"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</a:t>
            </a:r>
            <a:r>
              <a:rPr sz="1850" b="1" spc="-1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및</a:t>
            </a:r>
            <a:r>
              <a:rPr lang="en-US" altLang="ko-KR" sz="1850" b="1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1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200" b="1" spc="-14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TMED</a:t>
            </a:r>
            <a:r>
              <a:rPr lang="en-US" altLang="ko-KR" sz="2200" b="1" spc="-14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850" b="1" spc="-14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/>
              </a:rPr>
              <a:t>Ⅱ</a:t>
            </a:r>
            <a:r>
              <a:rPr sz="1850" b="1" spc="-7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ahoma"/>
              </a:rPr>
              <a:t>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증</a:t>
            </a:r>
            <a:r>
              <a:rPr lang="en-US"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설</a:t>
            </a:r>
            <a:r>
              <a:rPr lang="en-US" altLang="ko-KR"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라</a:t>
            </a:r>
            <a:r>
              <a:rPr lang="en-US"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850" b="1" spc="-3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</a:t>
            </a:r>
            <a:endParaRPr sz="18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857235" y="3152355"/>
            <a:ext cx="434276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22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건식</a:t>
            </a:r>
            <a:r>
              <a:rPr lang="en-US"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lang="en-US"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 </a:t>
            </a:r>
            <a:r>
              <a:rPr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습</a:t>
            </a:r>
            <a:r>
              <a:rPr lang="en-US"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식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DCT</a:t>
            </a:r>
            <a:r>
              <a:rPr sz="1600" spc="4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7</a:t>
            </a:r>
            <a:r>
              <a:rPr sz="16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속</a:t>
            </a:r>
            <a:r>
              <a:rPr sz="16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600" spc="4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lang="en-US" altLang="ko-KR" sz="1600" spc="4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8</a:t>
            </a:r>
            <a:r>
              <a:rPr sz="160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속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변속기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lang="en-US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문</a:t>
            </a:r>
            <a:r>
              <a:rPr lang="en-US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sz="16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라</a:t>
            </a:r>
            <a:r>
              <a:rPr lang="en-US" altLang="ko-KR"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57234" y="3359009"/>
            <a:ext cx="3082929" cy="73930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25"/>
              </a:spcBef>
            </a:pPr>
            <a:r>
              <a:rPr lang="ko-KR" altLang="en-US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간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2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생산</a:t>
            </a:r>
            <a:r>
              <a:rPr lang="en-US" altLang="ko-KR"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2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능력</a:t>
            </a:r>
            <a:r>
              <a:rPr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:</a:t>
            </a:r>
            <a:r>
              <a:rPr sz="1600" spc="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10,800</a:t>
            </a:r>
            <a:r>
              <a:rPr sz="1600" spc="-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r>
              <a:rPr sz="1600" spc="-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MES</a:t>
            </a:r>
            <a:r>
              <a:rPr sz="160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</a:t>
            </a:r>
            <a:r>
              <a:rPr lang="en-US" altLang="ko-KR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템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연</a:t>
            </a:r>
            <a:r>
              <a:rPr lang="en-US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동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통</a:t>
            </a:r>
            <a:r>
              <a:rPr lang="en-US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합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</a:t>
            </a:r>
            <a:r>
              <a:rPr lang="en-US" sz="1600" spc="-2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질관</a:t>
            </a:r>
            <a:r>
              <a:rPr lang="en-US" sz="1600" spc="-2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1600" spc="-2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리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28635" y="3081870"/>
            <a:ext cx="85090" cy="99695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0"/>
              </a:spcBef>
            </a:pPr>
            <a:r>
              <a:rPr sz="1700" b="1" spc="-5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•</a:t>
            </a:r>
            <a:endParaRPr sz="170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r>
              <a:rPr sz="1700" b="1" spc="-5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•</a:t>
            </a:r>
            <a:endParaRPr sz="170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r>
              <a:rPr sz="1700" b="1" spc="-5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•</a:t>
            </a:r>
            <a:endParaRPr sz="170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01414" y="6295604"/>
            <a:ext cx="3866586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-23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분리형</a:t>
            </a:r>
            <a:r>
              <a:rPr lang="en-US" altLang="ko-KR" sz="160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lang="en-US" altLang="ko-KR" sz="1600" spc="-2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 </a:t>
            </a:r>
            <a:r>
              <a:rPr sz="1600" spc="-23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일체형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EV</a:t>
            </a:r>
            <a:r>
              <a:rPr sz="16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감</a:t>
            </a:r>
            <a:r>
              <a:rPr lang="en-US" altLang="ko-KR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속기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전문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라</a:t>
            </a:r>
            <a:r>
              <a:rPr lang="en-US" altLang="ko-KR"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01414" y="6502259"/>
            <a:ext cx="3002833" cy="73930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25"/>
              </a:spcBef>
            </a:pPr>
            <a:r>
              <a:rPr lang="ko-KR" altLang="en-US"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간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생산능력</a:t>
            </a:r>
            <a:r>
              <a:rPr sz="160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:</a:t>
            </a:r>
            <a:r>
              <a:rPr sz="1600" spc="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3,660</a:t>
            </a:r>
            <a:r>
              <a:rPr sz="1600" spc="-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청정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환경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시스템으로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고품질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72815" y="6225118"/>
            <a:ext cx="143590" cy="991297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0"/>
              </a:spcBef>
            </a:pPr>
            <a:r>
              <a:rPr sz="1700" b="1" spc="-5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•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r>
              <a:rPr sz="1700" b="1" spc="-5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•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r>
              <a:rPr sz="1700" b="1" spc="-5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•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89098" y="9339349"/>
            <a:ext cx="2798902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전륜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8</a:t>
            </a:r>
            <a:r>
              <a:rPr sz="160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속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A/T</a:t>
            </a:r>
            <a:r>
              <a:rPr sz="160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변속기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라인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660498" y="9334396"/>
            <a:ext cx="9779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5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•</a:t>
            </a:r>
            <a:endParaRPr sz="170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graphicFrame>
        <p:nvGraphicFramePr>
          <p:cNvPr id="4" name="개체 3">
            <a:hlinkClick r:id="" action="ppaction://ole?verb=0"/>
            <a:extLst>
              <a:ext uri="{FF2B5EF4-FFF2-40B4-BE49-F238E27FC236}">
                <a16:creationId xmlns:a16="http://schemas.microsoft.com/office/drawing/2014/main" id="{93B92D08-9277-4958-AA6E-8AEC832E4F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604934"/>
              </p:ext>
            </p:extLst>
          </p:nvPr>
        </p:nvGraphicFramePr>
        <p:xfrm>
          <a:off x="16272000" y="1298752"/>
          <a:ext cx="1333512" cy="1166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5" imgW="914400" imgH="771525" progId="PowerPoint.Show.12">
                  <p:embed/>
                </p:oleObj>
              </mc:Choice>
              <mc:Fallback>
                <p:oleObj name="Presentation" showAsIcon="1" r:id="rId5" imgW="914400" imgH="77152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72000" y="1298752"/>
                        <a:ext cx="1333512" cy="1166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bject 5">
            <a:extLst>
              <a:ext uri="{FF2B5EF4-FFF2-40B4-BE49-F238E27FC236}">
                <a16:creationId xmlns:a16="http://schemas.microsoft.com/office/drawing/2014/main" id="{418DB9AB-15A1-C0BC-3D0D-4C41DDD6333B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6254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4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승용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변속기</a:t>
            </a:r>
            <a:r>
              <a:rPr sz="3600" b="0" spc="-44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4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재</a:t>
            </a:r>
            <a:r>
              <a:rPr lang="en-US"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생</a:t>
            </a:r>
            <a:r>
              <a:rPr lang="en-US"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라</a:t>
            </a:r>
            <a:r>
              <a:rPr lang="en-US"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ko-KR" altLang="en-US" sz="3600" b="0" spc="-63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인</a:t>
            </a:r>
            <a:r>
              <a:rPr sz="3600" b="0" spc="-44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4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공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정</a:t>
            </a:r>
            <a:r>
              <a:rPr sz="3600" b="0" spc="-4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200" b="0" spc="-58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및</a:t>
            </a:r>
            <a:r>
              <a:rPr sz="3200" b="0" spc="-44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200" b="0" spc="-44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55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시스</a:t>
            </a:r>
            <a:r>
              <a:rPr lang="en-US" sz="3600" b="0" spc="-6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템</a:t>
            </a:r>
          </a:p>
        </p:txBody>
      </p:sp>
      <p:sp>
        <p:nvSpPr>
          <p:cNvPr id="5" name="object 5"/>
          <p:cNvSpPr/>
          <p:nvPr/>
        </p:nvSpPr>
        <p:spPr>
          <a:xfrm>
            <a:off x="2061564" y="4920516"/>
            <a:ext cx="15621000" cy="2705100"/>
          </a:xfrm>
          <a:custGeom>
            <a:avLst/>
            <a:gdLst/>
            <a:ahLst/>
            <a:cxnLst/>
            <a:rect l="l" t="t" r="r" b="b"/>
            <a:pathLst>
              <a:path w="15621000" h="2705100">
                <a:moveTo>
                  <a:pt x="15620998" y="2705099"/>
                </a:moveTo>
                <a:lnTo>
                  <a:pt x="0" y="2705099"/>
                </a:lnTo>
                <a:lnTo>
                  <a:pt x="0" y="0"/>
                </a:lnTo>
                <a:lnTo>
                  <a:pt x="15620998" y="0"/>
                </a:lnTo>
                <a:lnTo>
                  <a:pt x="15620998" y="27050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04999" y="4934748"/>
            <a:ext cx="38100" cy="2705100"/>
          </a:xfrm>
          <a:custGeom>
            <a:avLst/>
            <a:gdLst/>
            <a:ahLst/>
            <a:cxnLst/>
            <a:rect l="l" t="t" r="r" b="b"/>
            <a:pathLst>
              <a:path w="38100" h="2705100">
                <a:moveTo>
                  <a:pt x="38099" y="2705099"/>
                </a:moveTo>
                <a:lnTo>
                  <a:pt x="0" y="2705099"/>
                </a:lnTo>
                <a:lnTo>
                  <a:pt x="0" y="0"/>
                </a:lnTo>
                <a:lnTo>
                  <a:pt x="38099" y="0"/>
                </a:lnTo>
                <a:lnTo>
                  <a:pt x="38099" y="27050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3599" y="1537286"/>
            <a:ext cx="379095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00" b="1" spc="-325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재생</a:t>
            </a:r>
            <a:r>
              <a:rPr lang="en-US" sz="24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b="1" spc="-325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라인</a:t>
            </a:r>
            <a:r>
              <a:rPr sz="2400" b="1" spc="-17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통합</a:t>
            </a:r>
            <a:r>
              <a:rPr sz="2400" b="1" spc="-17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시스템</a:t>
            </a:r>
            <a:r>
              <a:rPr sz="2400" b="1" spc="-17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b="1" spc="-3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구성</a:t>
            </a:r>
            <a:endParaRPr sz="24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8849" y="5537676"/>
            <a:ext cx="4876800" cy="426817"/>
          </a:xfrm>
          <a:custGeom>
            <a:avLst/>
            <a:gdLst/>
            <a:ahLst/>
            <a:cxnLst/>
            <a:rect l="l" t="t" r="r" b="b"/>
            <a:pathLst>
              <a:path w="4876800" h="1895475">
                <a:moveTo>
                  <a:pt x="4835490" y="1895474"/>
                </a:moveTo>
                <a:lnTo>
                  <a:pt x="41309" y="1895474"/>
                </a:lnTo>
                <a:lnTo>
                  <a:pt x="35234" y="1894265"/>
                </a:lnTo>
                <a:lnTo>
                  <a:pt x="1208" y="1860239"/>
                </a:lnTo>
                <a:lnTo>
                  <a:pt x="0" y="1854164"/>
                </a:lnTo>
                <a:lnTo>
                  <a:pt x="0" y="1847849"/>
                </a:lnTo>
                <a:lnTo>
                  <a:pt x="0" y="41309"/>
                </a:lnTo>
                <a:lnTo>
                  <a:pt x="23564" y="6040"/>
                </a:lnTo>
                <a:lnTo>
                  <a:pt x="41309" y="0"/>
                </a:lnTo>
                <a:lnTo>
                  <a:pt x="4835490" y="0"/>
                </a:lnTo>
                <a:lnTo>
                  <a:pt x="4870757" y="23564"/>
                </a:lnTo>
                <a:lnTo>
                  <a:pt x="4876799" y="41309"/>
                </a:lnTo>
                <a:lnTo>
                  <a:pt x="4876799" y="1854164"/>
                </a:lnTo>
                <a:lnTo>
                  <a:pt x="4853234" y="1889431"/>
                </a:lnTo>
                <a:lnTo>
                  <a:pt x="4841564" y="1894265"/>
                </a:lnTo>
                <a:lnTo>
                  <a:pt x="4835490" y="18954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00287" y="6285706"/>
            <a:ext cx="76211" cy="1147446"/>
          </a:xfrm>
          <a:custGeom>
            <a:avLst/>
            <a:gdLst/>
            <a:ahLst/>
            <a:cxnLst/>
            <a:rect l="l" t="t" r="r" b="b"/>
            <a:pathLst>
              <a:path w="47625" h="790575">
                <a:moveTo>
                  <a:pt x="47625" y="763612"/>
                </a:moveTo>
                <a:lnTo>
                  <a:pt x="26974" y="742950"/>
                </a:lnTo>
                <a:lnTo>
                  <a:pt x="20662" y="742950"/>
                </a:lnTo>
                <a:lnTo>
                  <a:pt x="0" y="763612"/>
                </a:lnTo>
                <a:lnTo>
                  <a:pt x="0" y="769924"/>
                </a:lnTo>
                <a:lnTo>
                  <a:pt x="20662" y="790575"/>
                </a:lnTo>
                <a:lnTo>
                  <a:pt x="26974" y="790575"/>
                </a:lnTo>
                <a:lnTo>
                  <a:pt x="47625" y="769924"/>
                </a:lnTo>
                <a:lnTo>
                  <a:pt x="47625" y="766762"/>
                </a:lnTo>
                <a:lnTo>
                  <a:pt x="47625" y="763612"/>
                </a:lnTo>
                <a:close/>
              </a:path>
              <a:path w="47625" h="790575">
                <a:moveTo>
                  <a:pt x="47625" y="515962"/>
                </a:moveTo>
                <a:lnTo>
                  <a:pt x="26974" y="495300"/>
                </a:lnTo>
                <a:lnTo>
                  <a:pt x="20662" y="495300"/>
                </a:lnTo>
                <a:lnTo>
                  <a:pt x="0" y="515962"/>
                </a:lnTo>
                <a:lnTo>
                  <a:pt x="0" y="522274"/>
                </a:lnTo>
                <a:lnTo>
                  <a:pt x="20662" y="542925"/>
                </a:lnTo>
                <a:lnTo>
                  <a:pt x="26974" y="542925"/>
                </a:lnTo>
                <a:lnTo>
                  <a:pt x="47625" y="522274"/>
                </a:lnTo>
                <a:lnTo>
                  <a:pt x="47625" y="519112"/>
                </a:lnTo>
                <a:lnTo>
                  <a:pt x="47625" y="515962"/>
                </a:lnTo>
                <a:close/>
              </a:path>
              <a:path w="47625" h="790575">
                <a:moveTo>
                  <a:pt x="47625" y="268312"/>
                </a:moveTo>
                <a:lnTo>
                  <a:pt x="26974" y="247650"/>
                </a:lnTo>
                <a:lnTo>
                  <a:pt x="20662" y="247650"/>
                </a:lnTo>
                <a:lnTo>
                  <a:pt x="0" y="268312"/>
                </a:lnTo>
                <a:lnTo>
                  <a:pt x="0" y="274624"/>
                </a:lnTo>
                <a:lnTo>
                  <a:pt x="20662" y="295275"/>
                </a:lnTo>
                <a:lnTo>
                  <a:pt x="26974" y="295275"/>
                </a:lnTo>
                <a:lnTo>
                  <a:pt x="47625" y="274624"/>
                </a:lnTo>
                <a:lnTo>
                  <a:pt x="47625" y="271462"/>
                </a:lnTo>
                <a:lnTo>
                  <a:pt x="47625" y="268312"/>
                </a:lnTo>
                <a:close/>
              </a:path>
              <a:path w="47625" h="79057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6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96148" y="5511599"/>
            <a:ext cx="4876800" cy="2099252"/>
          </a:xfrm>
          <a:custGeom>
            <a:avLst/>
            <a:gdLst/>
            <a:ahLst/>
            <a:cxnLst/>
            <a:rect l="l" t="t" r="r" b="b"/>
            <a:pathLst>
              <a:path w="4876800" h="1895475">
                <a:moveTo>
                  <a:pt x="4835489" y="1895474"/>
                </a:moveTo>
                <a:lnTo>
                  <a:pt x="41309" y="1895474"/>
                </a:lnTo>
                <a:lnTo>
                  <a:pt x="35234" y="1894265"/>
                </a:lnTo>
                <a:lnTo>
                  <a:pt x="1208" y="1860239"/>
                </a:lnTo>
                <a:lnTo>
                  <a:pt x="0" y="1854164"/>
                </a:lnTo>
                <a:lnTo>
                  <a:pt x="0" y="1847849"/>
                </a:lnTo>
                <a:lnTo>
                  <a:pt x="0" y="41309"/>
                </a:lnTo>
                <a:lnTo>
                  <a:pt x="23564" y="6040"/>
                </a:lnTo>
                <a:lnTo>
                  <a:pt x="41309" y="0"/>
                </a:lnTo>
                <a:lnTo>
                  <a:pt x="4835489" y="0"/>
                </a:lnTo>
                <a:lnTo>
                  <a:pt x="4870756" y="23564"/>
                </a:lnTo>
                <a:lnTo>
                  <a:pt x="4876799" y="41309"/>
                </a:lnTo>
                <a:lnTo>
                  <a:pt x="4876799" y="1854164"/>
                </a:lnTo>
                <a:lnTo>
                  <a:pt x="4853233" y="1889431"/>
                </a:lnTo>
                <a:lnTo>
                  <a:pt x="4841563" y="1894265"/>
                </a:lnTo>
                <a:lnTo>
                  <a:pt x="4835489" y="18954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2223" y="6089212"/>
            <a:ext cx="2321369" cy="10011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41300"/>
              </a:lnSpc>
              <a:spcBef>
                <a:spcPts val="90"/>
              </a:spcBef>
            </a:pPr>
            <a:r>
              <a:rPr sz="1600" spc="-5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RO</a:t>
            </a:r>
            <a:r>
              <a:rPr sz="1600" spc="3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내용</a:t>
            </a:r>
            <a:r>
              <a:rPr sz="1600" spc="-9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수정</a:t>
            </a:r>
            <a:r>
              <a:rPr sz="1600" spc="-9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600" spc="-9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라벨</a:t>
            </a:r>
            <a:r>
              <a:rPr sz="1600" spc="-9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출력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고품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정보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부품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이력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04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r>
              <a:rPr sz="1600" spc="50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품질정보</a:t>
            </a:r>
            <a:r>
              <a:rPr sz="1600" spc="-7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전산등록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2224" y="7216807"/>
            <a:ext cx="188277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작업지시</a:t>
            </a:r>
            <a:r>
              <a:rPr sz="1600" spc="-7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6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0" name="object 20"/>
          <p:cNvSpPr/>
          <p:nvPr/>
        </p:nvSpPr>
        <p:spPr>
          <a:xfrm flipH="1">
            <a:off x="7515213" y="6210171"/>
            <a:ext cx="45719" cy="1222980"/>
          </a:xfrm>
          <a:custGeom>
            <a:avLst/>
            <a:gdLst/>
            <a:ahLst/>
            <a:cxnLst/>
            <a:rect l="l" t="t" r="r" b="b"/>
            <a:pathLst>
              <a:path w="47625" h="790575">
                <a:moveTo>
                  <a:pt x="47625" y="763612"/>
                </a:moveTo>
                <a:lnTo>
                  <a:pt x="26974" y="742950"/>
                </a:lnTo>
                <a:lnTo>
                  <a:pt x="20662" y="742950"/>
                </a:lnTo>
                <a:lnTo>
                  <a:pt x="0" y="763612"/>
                </a:lnTo>
                <a:lnTo>
                  <a:pt x="0" y="769924"/>
                </a:lnTo>
                <a:lnTo>
                  <a:pt x="20662" y="790575"/>
                </a:lnTo>
                <a:lnTo>
                  <a:pt x="26974" y="790575"/>
                </a:lnTo>
                <a:lnTo>
                  <a:pt x="47625" y="769924"/>
                </a:lnTo>
                <a:lnTo>
                  <a:pt x="47625" y="766762"/>
                </a:lnTo>
                <a:lnTo>
                  <a:pt x="47625" y="763612"/>
                </a:lnTo>
                <a:close/>
              </a:path>
              <a:path w="47625" h="790575">
                <a:moveTo>
                  <a:pt x="47625" y="515962"/>
                </a:moveTo>
                <a:lnTo>
                  <a:pt x="26974" y="495300"/>
                </a:lnTo>
                <a:lnTo>
                  <a:pt x="20662" y="495300"/>
                </a:lnTo>
                <a:lnTo>
                  <a:pt x="0" y="515962"/>
                </a:lnTo>
                <a:lnTo>
                  <a:pt x="0" y="522274"/>
                </a:lnTo>
                <a:lnTo>
                  <a:pt x="20662" y="542925"/>
                </a:lnTo>
                <a:lnTo>
                  <a:pt x="26974" y="542925"/>
                </a:lnTo>
                <a:lnTo>
                  <a:pt x="47625" y="522274"/>
                </a:lnTo>
                <a:lnTo>
                  <a:pt x="47625" y="519112"/>
                </a:lnTo>
                <a:lnTo>
                  <a:pt x="47625" y="515962"/>
                </a:lnTo>
                <a:close/>
              </a:path>
              <a:path w="47625" h="790575">
                <a:moveTo>
                  <a:pt x="47625" y="268312"/>
                </a:moveTo>
                <a:lnTo>
                  <a:pt x="26974" y="247650"/>
                </a:lnTo>
                <a:lnTo>
                  <a:pt x="20662" y="247650"/>
                </a:lnTo>
                <a:lnTo>
                  <a:pt x="0" y="268312"/>
                </a:lnTo>
                <a:lnTo>
                  <a:pt x="0" y="274624"/>
                </a:lnTo>
                <a:lnTo>
                  <a:pt x="20662" y="295275"/>
                </a:lnTo>
                <a:lnTo>
                  <a:pt x="26974" y="295275"/>
                </a:lnTo>
                <a:lnTo>
                  <a:pt x="47625" y="274624"/>
                </a:lnTo>
                <a:lnTo>
                  <a:pt x="47625" y="271462"/>
                </a:lnTo>
                <a:lnTo>
                  <a:pt x="47625" y="268312"/>
                </a:lnTo>
                <a:close/>
              </a:path>
              <a:path w="47625" h="79057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16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363448" y="5537676"/>
            <a:ext cx="4876800" cy="1895475"/>
          </a:xfrm>
          <a:custGeom>
            <a:avLst/>
            <a:gdLst/>
            <a:ahLst/>
            <a:cxnLst/>
            <a:rect l="l" t="t" r="r" b="b"/>
            <a:pathLst>
              <a:path w="4876800" h="1895475">
                <a:moveTo>
                  <a:pt x="4835489" y="1895474"/>
                </a:moveTo>
                <a:lnTo>
                  <a:pt x="41310" y="1895474"/>
                </a:lnTo>
                <a:lnTo>
                  <a:pt x="35235" y="1894265"/>
                </a:lnTo>
                <a:lnTo>
                  <a:pt x="1208" y="1860239"/>
                </a:lnTo>
                <a:lnTo>
                  <a:pt x="0" y="1854164"/>
                </a:lnTo>
                <a:lnTo>
                  <a:pt x="0" y="1847849"/>
                </a:lnTo>
                <a:lnTo>
                  <a:pt x="0" y="41309"/>
                </a:lnTo>
                <a:lnTo>
                  <a:pt x="23564" y="6040"/>
                </a:lnTo>
                <a:lnTo>
                  <a:pt x="41310" y="0"/>
                </a:lnTo>
                <a:lnTo>
                  <a:pt x="4835489" y="0"/>
                </a:lnTo>
                <a:lnTo>
                  <a:pt x="4870756" y="23564"/>
                </a:lnTo>
                <a:lnTo>
                  <a:pt x="4876798" y="41309"/>
                </a:lnTo>
                <a:lnTo>
                  <a:pt x="4876798" y="1854164"/>
                </a:lnTo>
                <a:lnTo>
                  <a:pt x="4853232" y="1889431"/>
                </a:lnTo>
                <a:lnTo>
                  <a:pt x="4841563" y="1894265"/>
                </a:lnTo>
                <a:lnTo>
                  <a:pt x="4835489" y="18954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29524" y="6089212"/>
            <a:ext cx="2464583" cy="10011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41300"/>
              </a:lnSpc>
              <a:spcBef>
                <a:spcPts val="90"/>
              </a:spcBef>
            </a:pP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고품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정보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확인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폐기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04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입력</a:t>
            </a:r>
            <a:r>
              <a:rPr sz="1600" spc="50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하자조사</a:t>
            </a:r>
            <a:r>
              <a:rPr sz="1600" spc="-8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결과</a:t>
            </a:r>
            <a:r>
              <a:rPr sz="1600" spc="-7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등록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단품자재</a:t>
            </a:r>
            <a:r>
              <a:rPr sz="1600" spc="-8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교체</a:t>
            </a:r>
            <a:r>
              <a:rPr sz="1600" spc="-8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정보</a:t>
            </a:r>
            <a:r>
              <a:rPr sz="1600" spc="-8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29525" y="7216807"/>
            <a:ext cx="2636022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이력</a:t>
            </a:r>
            <a:r>
              <a:rPr sz="1600" spc="-8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6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B725971-D04F-44A0-83D9-899F2AA8B313}"/>
              </a:ext>
            </a:extLst>
          </p:cNvPr>
          <p:cNvGrpSpPr/>
          <p:nvPr/>
        </p:nvGrpSpPr>
        <p:grpSpPr>
          <a:xfrm>
            <a:off x="2371723" y="5121142"/>
            <a:ext cx="14061771" cy="744435"/>
            <a:chOff x="2371723" y="4566166"/>
            <a:chExt cx="14061771" cy="74443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1724" y="4735157"/>
              <a:ext cx="152399" cy="133349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2371723" y="4566166"/>
              <a:ext cx="4484237" cy="7444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51765">
                <a:lnSpc>
                  <a:spcPct val="100000"/>
                </a:lnSpc>
                <a:spcBef>
                  <a:spcPts val="105"/>
                </a:spcBef>
              </a:pPr>
              <a:r>
                <a:rPr lang="en-US" sz="1600" b="1" spc="-190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Noto Sans JP"/>
                </a:rPr>
                <a:t>  </a:t>
              </a:r>
              <a:r>
                <a:rPr sz="2400" b="1" spc="-190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Noto Sans JP"/>
                </a:rPr>
                <a:t>MES</a:t>
              </a:r>
              <a:r>
                <a:rPr sz="2400" b="1" spc="30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Noto Sans JP"/>
                </a:rPr>
                <a:t> </a:t>
              </a:r>
              <a:r>
                <a:rPr sz="2000" b="1" spc="-285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Malgun Gothic"/>
                </a:rPr>
                <a:t>시스템</a:t>
              </a:r>
              <a:endParaRPr sz="2000" dirty="0"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endParaRPr>
            </a:p>
            <a:p>
              <a:pPr>
                <a:lnSpc>
                  <a:spcPct val="100000"/>
                </a:lnSpc>
                <a:spcBef>
                  <a:spcPts val="885"/>
                </a:spcBef>
              </a:pP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생산관리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시스템으로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제조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전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과정을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 err="1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실시간으로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55" dirty="0" err="1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관리</a:t>
              </a:r>
              <a:endParaRPr sz="1600" dirty="0"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3757" y="4725632"/>
              <a:ext cx="142934" cy="152161"/>
            </a:xfrm>
            <a:prstGeom prst="rect">
              <a:avLst/>
            </a:prstGeom>
          </p:spPr>
        </p:pic>
        <p:sp>
          <p:nvSpPr>
            <p:cNvPr id="18" name="object 18"/>
            <p:cNvSpPr txBox="1"/>
            <p:nvPr/>
          </p:nvSpPr>
          <p:spPr>
            <a:xfrm>
              <a:off x="7439024" y="4566166"/>
              <a:ext cx="4260546" cy="7444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51765">
                <a:lnSpc>
                  <a:spcPct val="100000"/>
                </a:lnSpc>
                <a:spcBef>
                  <a:spcPts val="105"/>
                </a:spcBef>
              </a:pPr>
              <a:r>
                <a:rPr lang="en-US" sz="1600" b="1" spc="-200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Noto Sans JP"/>
                </a:rPr>
                <a:t> </a:t>
              </a:r>
              <a:r>
                <a:rPr sz="2400" b="1" spc="-200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Noto Sans JP"/>
                </a:rPr>
                <a:t>GQMS</a:t>
              </a:r>
              <a:r>
                <a:rPr sz="1600" b="1" spc="30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Noto Sans JP"/>
                </a:rPr>
                <a:t> </a:t>
              </a:r>
              <a:r>
                <a:rPr sz="2000" b="1" spc="-285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Malgun Gothic"/>
                </a:rPr>
                <a:t>시스템</a:t>
              </a:r>
              <a:endParaRPr sz="2000" dirty="0"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endParaRPr>
            </a:p>
            <a:p>
              <a:pPr>
                <a:lnSpc>
                  <a:spcPct val="100000"/>
                </a:lnSpc>
                <a:spcBef>
                  <a:spcPts val="885"/>
                </a:spcBef>
              </a:pP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품질관리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시스템으로</a:t>
              </a:r>
              <a:r>
                <a:rPr sz="1600" spc="-7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제품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품질을</a:t>
              </a:r>
              <a:r>
                <a:rPr sz="1600" spc="-7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 err="1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체계적으로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55" dirty="0" err="1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관리</a:t>
              </a:r>
              <a:endParaRPr sz="1600" dirty="0"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6324" y="4734383"/>
              <a:ext cx="152429" cy="134897"/>
            </a:xfrm>
            <a:prstGeom prst="rect">
              <a:avLst/>
            </a:prstGeom>
          </p:spPr>
        </p:pic>
        <p:sp>
          <p:nvSpPr>
            <p:cNvPr id="25" name="object 25"/>
            <p:cNvSpPr txBox="1"/>
            <p:nvPr/>
          </p:nvSpPr>
          <p:spPr>
            <a:xfrm>
              <a:off x="12506324" y="4566166"/>
              <a:ext cx="3927170" cy="7444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51765">
                <a:lnSpc>
                  <a:spcPct val="100000"/>
                </a:lnSpc>
                <a:spcBef>
                  <a:spcPts val="105"/>
                </a:spcBef>
              </a:pPr>
              <a:r>
                <a:rPr lang="en-US" sz="1600" b="1" spc="-140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Noto Sans JP"/>
                </a:rPr>
                <a:t> </a:t>
              </a:r>
              <a:r>
                <a:rPr sz="2400" b="1" spc="-140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Noto Sans JP"/>
                </a:rPr>
                <a:t>Interlocking</a:t>
              </a:r>
              <a:r>
                <a:rPr sz="1600" b="1" spc="100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Noto Sans JP"/>
                </a:rPr>
                <a:t> </a:t>
              </a:r>
              <a:r>
                <a:rPr sz="2000" b="1" spc="-285" dirty="0">
                  <a:solidFill>
                    <a:srgbClr val="0075C7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Malgun Gothic"/>
                </a:rPr>
                <a:t>시스템</a:t>
              </a:r>
              <a:endParaRPr sz="2000" dirty="0"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endParaRPr>
            </a:p>
            <a:p>
              <a:pPr>
                <a:lnSpc>
                  <a:spcPct val="100000"/>
                </a:lnSpc>
                <a:spcBef>
                  <a:spcPts val="885"/>
                </a:spcBef>
              </a:pP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공정간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연계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시스템으로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효율적인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90" dirty="0" err="1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흐름을</a:t>
              </a:r>
              <a:r>
                <a:rPr sz="1600" spc="-75" dirty="0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 </a:t>
              </a:r>
              <a:r>
                <a:rPr sz="1600" spc="-155" dirty="0" err="1">
                  <a:solidFill>
                    <a:srgbClr val="666666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cs typeface="Dotum"/>
                </a:rPr>
                <a:t>보장</a:t>
              </a:r>
              <a:endParaRPr sz="1600" dirty="0"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endParaRPr>
            </a:p>
          </p:txBody>
        </p:sp>
      </p:grpSp>
      <p:sp>
        <p:nvSpPr>
          <p:cNvPr id="27" name="object 27"/>
          <p:cNvSpPr/>
          <p:nvPr/>
        </p:nvSpPr>
        <p:spPr>
          <a:xfrm>
            <a:off x="12506323" y="6282111"/>
            <a:ext cx="86792" cy="1151040"/>
          </a:xfrm>
          <a:custGeom>
            <a:avLst/>
            <a:gdLst/>
            <a:ahLst/>
            <a:cxnLst/>
            <a:rect l="l" t="t" r="r" b="b"/>
            <a:pathLst>
              <a:path w="47625" h="790575">
                <a:moveTo>
                  <a:pt x="47625" y="763612"/>
                </a:moveTo>
                <a:lnTo>
                  <a:pt x="26974" y="742950"/>
                </a:lnTo>
                <a:lnTo>
                  <a:pt x="20662" y="742950"/>
                </a:lnTo>
                <a:lnTo>
                  <a:pt x="0" y="763612"/>
                </a:lnTo>
                <a:lnTo>
                  <a:pt x="0" y="769924"/>
                </a:lnTo>
                <a:lnTo>
                  <a:pt x="20662" y="790575"/>
                </a:lnTo>
                <a:lnTo>
                  <a:pt x="26974" y="790575"/>
                </a:lnTo>
                <a:lnTo>
                  <a:pt x="47625" y="769924"/>
                </a:lnTo>
                <a:lnTo>
                  <a:pt x="47625" y="766762"/>
                </a:lnTo>
                <a:lnTo>
                  <a:pt x="47625" y="763612"/>
                </a:lnTo>
                <a:close/>
              </a:path>
              <a:path w="47625" h="790575">
                <a:moveTo>
                  <a:pt x="47625" y="515962"/>
                </a:moveTo>
                <a:lnTo>
                  <a:pt x="26974" y="495300"/>
                </a:lnTo>
                <a:lnTo>
                  <a:pt x="20662" y="495300"/>
                </a:lnTo>
                <a:lnTo>
                  <a:pt x="0" y="515962"/>
                </a:lnTo>
                <a:lnTo>
                  <a:pt x="0" y="522274"/>
                </a:lnTo>
                <a:lnTo>
                  <a:pt x="20662" y="542925"/>
                </a:lnTo>
                <a:lnTo>
                  <a:pt x="26974" y="542925"/>
                </a:lnTo>
                <a:lnTo>
                  <a:pt x="47625" y="522274"/>
                </a:lnTo>
                <a:lnTo>
                  <a:pt x="47625" y="519112"/>
                </a:lnTo>
                <a:lnTo>
                  <a:pt x="47625" y="515962"/>
                </a:lnTo>
                <a:close/>
              </a:path>
              <a:path w="47625" h="790575">
                <a:moveTo>
                  <a:pt x="47625" y="268312"/>
                </a:moveTo>
                <a:lnTo>
                  <a:pt x="26974" y="247650"/>
                </a:lnTo>
                <a:lnTo>
                  <a:pt x="20662" y="247650"/>
                </a:lnTo>
                <a:lnTo>
                  <a:pt x="0" y="268312"/>
                </a:lnTo>
                <a:lnTo>
                  <a:pt x="0" y="274624"/>
                </a:lnTo>
                <a:lnTo>
                  <a:pt x="20662" y="295275"/>
                </a:lnTo>
                <a:lnTo>
                  <a:pt x="26974" y="295275"/>
                </a:lnTo>
                <a:lnTo>
                  <a:pt x="47625" y="274624"/>
                </a:lnTo>
                <a:lnTo>
                  <a:pt x="47625" y="271462"/>
                </a:lnTo>
                <a:lnTo>
                  <a:pt x="47625" y="268312"/>
                </a:lnTo>
                <a:close/>
              </a:path>
              <a:path w="47625" h="790575">
                <a:moveTo>
                  <a:pt x="47625" y="20662"/>
                </a:moveTo>
                <a:lnTo>
                  <a:pt x="26974" y="0"/>
                </a:lnTo>
                <a:lnTo>
                  <a:pt x="20662" y="0"/>
                </a:lnTo>
                <a:lnTo>
                  <a:pt x="0" y="20662"/>
                </a:lnTo>
                <a:lnTo>
                  <a:pt x="0" y="26974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6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76525" y="8073158"/>
            <a:ext cx="15611475" cy="1205230"/>
          </a:xfrm>
          <a:custGeom>
            <a:avLst/>
            <a:gdLst/>
            <a:ahLst/>
            <a:cxnLst/>
            <a:rect l="l" t="t" r="r" b="b"/>
            <a:pathLst>
              <a:path w="15611475" h="1205229">
                <a:moveTo>
                  <a:pt x="15611472" y="1204913"/>
                </a:moveTo>
                <a:lnTo>
                  <a:pt x="0" y="1204913"/>
                </a:lnTo>
                <a:lnTo>
                  <a:pt x="0" y="66746"/>
                </a:lnTo>
                <a:lnTo>
                  <a:pt x="14645" y="27847"/>
                </a:lnTo>
                <a:lnTo>
                  <a:pt x="48432" y="3642"/>
                </a:lnTo>
                <a:lnTo>
                  <a:pt x="66746" y="0"/>
                </a:lnTo>
                <a:lnTo>
                  <a:pt x="15544725" y="0"/>
                </a:lnTo>
                <a:lnTo>
                  <a:pt x="15583623" y="14645"/>
                </a:lnTo>
                <a:lnTo>
                  <a:pt x="15607826" y="48431"/>
                </a:lnTo>
                <a:lnTo>
                  <a:pt x="15611472" y="1204913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09762" y="7971312"/>
            <a:ext cx="15611475" cy="1205230"/>
          </a:xfrm>
          <a:custGeom>
            <a:avLst/>
            <a:gdLst/>
            <a:ahLst/>
            <a:cxnLst/>
            <a:rect l="l" t="t" r="r" b="b"/>
            <a:pathLst>
              <a:path w="15611475" h="1205229">
                <a:moveTo>
                  <a:pt x="0" y="1204913"/>
                </a:moveTo>
                <a:lnTo>
                  <a:pt x="0" y="71437"/>
                </a:lnTo>
                <a:lnTo>
                  <a:pt x="0" y="66746"/>
                </a:lnTo>
                <a:lnTo>
                  <a:pt x="457" y="62100"/>
                </a:lnTo>
                <a:lnTo>
                  <a:pt x="17606" y="24239"/>
                </a:lnTo>
                <a:lnTo>
                  <a:pt x="20923" y="20923"/>
                </a:lnTo>
                <a:lnTo>
                  <a:pt x="24240" y="17606"/>
                </a:lnTo>
                <a:lnTo>
                  <a:pt x="62101" y="457"/>
                </a:lnTo>
                <a:lnTo>
                  <a:pt x="66746" y="0"/>
                </a:lnTo>
                <a:lnTo>
                  <a:pt x="71437" y="0"/>
                </a:lnTo>
                <a:lnTo>
                  <a:pt x="15540035" y="0"/>
                </a:lnTo>
                <a:lnTo>
                  <a:pt x="15544725" y="0"/>
                </a:lnTo>
                <a:lnTo>
                  <a:pt x="15549370" y="457"/>
                </a:lnTo>
                <a:lnTo>
                  <a:pt x="15579722" y="12038"/>
                </a:lnTo>
                <a:lnTo>
                  <a:pt x="15583623" y="14645"/>
                </a:lnTo>
                <a:lnTo>
                  <a:pt x="15587231" y="17606"/>
                </a:lnTo>
                <a:lnTo>
                  <a:pt x="15590548" y="20923"/>
                </a:lnTo>
                <a:lnTo>
                  <a:pt x="15593865" y="24239"/>
                </a:lnTo>
                <a:lnTo>
                  <a:pt x="15596825" y="27847"/>
                </a:lnTo>
                <a:lnTo>
                  <a:pt x="15599430" y="31748"/>
                </a:lnTo>
                <a:lnTo>
                  <a:pt x="15602037" y="35648"/>
                </a:lnTo>
                <a:lnTo>
                  <a:pt x="15604238" y="39764"/>
                </a:lnTo>
                <a:lnTo>
                  <a:pt x="15606032" y="44098"/>
                </a:lnTo>
                <a:lnTo>
                  <a:pt x="15607826" y="48431"/>
                </a:lnTo>
                <a:lnTo>
                  <a:pt x="15609182" y="52899"/>
                </a:lnTo>
                <a:lnTo>
                  <a:pt x="15610097" y="57499"/>
                </a:lnTo>
                <a:lnTo>
                  <a:pt x="15611013" y="62100"/>
                </a:lnTo>
                <a:lnTo>
                  <a:pt x="15611472" y="66746"/>
                </a:lnTo>
                <a:lnTo>
                  <a:pt x="15611472" y="71437"/>
                </a:lnTo>
                <a:lnTo>
                  <a:pt x="15611472" y="1204913"/>
                </a:lnTo>
              </a:path>
            </a:pathLst>
          </a:custGeom>
          <a:ln w="9524">
            <a:solidFill>
              <a:srgbClr val="E4E7EB"/>
            </a:solidFill>
          </a:ln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696823" y="6089212"/>
            <a:ext cx="1835994" cy="10011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>
              <a:lnSpc>
                <a:spcPct val="141300"/>
              </a:lnSpc>
              <a:spcBef>
                <a:spcPts val="90"/>
              </a:spcBef>
            </a:pPr>
            <a:r>
              <a:rPr sz="1600" spc="-5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RFID</a:t>
            </a:r>
            <a:r>
              <a:rPr sz="1600" spc="2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매칭</a:t>
            </a:r>
            <a:r>
              <a:rPr sz="1600" spc="-9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작업</a:t>
            </a:r>
            <a:r>
              <a:rPr sz="1600" spc="-9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데이터</a:t>
            </a:r>
            <a:r>
              <a:rPr sz="1600" spc="-8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자동</a:t>
            </a:r>
            <a:r>
              <a:rPr sz="1600" spc="-8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04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연동</a:t>
            </a:r>
            <a:r>
              <a:rPr sz="1600" spc="50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설비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간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정보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공유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696823" y="7216807"/>
            <a:ext cx="2371239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출하정보</a:t>
            </a:r>
            <a:r>
              <a:rPr sz="160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600" spc="-8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이력</a:t>
            </a:r>
            <a:r>
              <a:rPr sz="1600" spc="-8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6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추적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30424" y="8114506"/>
            <a:ext cx="1795361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32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주요</a:t>
            </a:r>
            <a:r>
              <a:rPr sz="2000" b="1" spc="-18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특징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90738" y="8647906"/>
            <a:ext cx="7048255" cy="291565"/>
          </a:xfrm>
          <a:custGeom>
            <a:avLst/>
            <a:gdLst/>
            <a:ahLst/>
            <a:cxnLst/>
            <a:rect l="l" t="t" r="r" b="b"/>
            <a:pathLst>
              <a:path w="7629525" h="323850">
                <a:moveTo>
                  <a:pt x="57150" y="291490"/>
                </a:moveTo>
                <a:lnTo>
                  <a:pt x="32372" y="266700"/>
                </a:lnTo>
                <a:lnTo>
                  <a:pt x="24790" y="266700"/>
                </a:lnTo>
                <a:lnTo>
                  <a:pt x="0" y="291490"/>
                </a:lnTo>
                <a:lnTo>
                  <a:pt x="0" y="299072"/>
                </a:lnTo>
                <a:lnTo>
                  <a:pt x="24790" y="323850"/>
                </a:lnTo>
                <a:lnTo>
                  <a:pt x="32372" y="323850"/>
                </a:lnTo>
                <a:lnTo>
                  <a:pt x="57150" y="299072"/>
                </a:lnTo>
                <a:lnTo>
                  <a:pt x="57150" y="295275"/>
                </a:lnTo>
                <a:lnTo>
                  <a:pt x="57150" y="291490"/>
                </a:lnTo>
                <a:close/>
              </a:path>
              <a:path w="7629525" h="3238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  <a:path w="7629525" h="323850">
                <a:moveTo>
                  <a:pt x="7629525" y="291490"/>
                </a:moveTo>
                <a:lnTo>
                  <a:pt x="7604747" y="266700"/>
                </a:lnTo>
                <a:lnTo>
                  <a:pt x="7597165" y="266700"/>
                </a:lnTo>
                <a:lnTo>
                  <a:pt x="7572375" y="291490"/>
                </a:lnTo>
                <a:lnTo>
                  <a:pt x="7572375" y="299072"/>
                </a:lnTo>
                <a:lnTo>
                  <a:pt x="7597165" y="323850"/>
                </a:lnTo>
                <a:lnTo>
                  <a:pt x="7604747" y="323850"/>
                </a:lnTo>
                <a:lnTo>
                  <a:pt x="7629525" y="299072"/>
                </a:lnTo>
                <a:lnTo>
                  <a:pt x="7629525" y="295275"/>
                </a:lnTo>
                <a:lnTo>
                  <a:pt x="7629525" y="291490"/>
                </a:lnTo>
                <a:close/>
              </a:path>
              <a:path w="7629525" h="323850">
                <a:moveTo>
                  <a:pt x="7629525" y="24790"/>
                </a:moveTo>
                <a:lnTo>
                  <a:pt x="7604747" y="0"/>
                </a:lnTo>
                <a:lnTo>
                  <a:pt x="7597165" y="0"/>
                </a:lnTo>
                <a:lnTo>
                  <a:pt x="7572375" y="24790"/>
                </a:lnTo>
                <a:lnTo>
                  <a:pt x="7572375" y="32372"/>
                </a:lnTo>
                <a:lnTo>
                  <a:pt x="7597165" y="57150"/>
                </a:lnTo>
                <a:lnTo>
                  <a:pt x="7604747" y="57150"/>
                </a:lnTo>
                <a:lnTo>
                  <a:pt x="7629525" y="32372"/>
                </a:lnTo>
                <a:lnTo>
                  <a:pt x="7629525" y="28575"/>
                </a:lnTo>
                <a:lnTo>
                  <a:pt x="7629525" y="2479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07535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69" y="950206"/>
                </a:lnTo>
                <a:lnTo>
                  <a:pt x="383337" y="943348"/>
                </a:lnTo>
                <a:lnTo>
                  <a:pt x="338001" y="931992"/>
                </a:lnTo>
                <a:lnTo>
                  <a:pt x="293996" y="916247"/>
                </a:lnTo>
                <a:lnTo>
                  <a:pt x="251747" y="896264"/>
                </a:lnTo>
                <a:lnTo>
                  <a:pt x="211659" y="872237"/>
                </a:lnTo>
                <a:lnTo>
                  <a:pt x="174120" y="844396"/>
                </a:lnTo>
                <a:lnTo>
                  <a:pt x="139490" y="813009"/>
                </a:lnTo>
                <a:lnTo>
                  <a:pt x="108103" y="778379"/>
                </a:lnTo>
                <a:lnTo>
                  <a:pt x="80262" y="740839"/>
                </a:lnTo>
                <a:lnTo>
                  <a:pt x="56234" y="700752"/>
                </a:lnTo>
                <a:lnTo>
                  <a:pt x="36252" y="658502"/>
                </a:lnTo>
                <a:lnTo>
                  <a:pt x="20507" y="614497"/>
                </a:lnTo>
                <a:lnTo>
                  <a:pt x="9150" y="569161"/>
                </a:lnTo>
                <a:lnTo>
                  <a:pt x="2293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1" y="417948"/>
                </a:lnTo>
                <a:lnTo>
                  <a:pt x="11572" y="371899"/>
                </a:lnTo>
                <a:lnTo>
                  <a:pt x="24037" y="326855"/>
                </a:lnTo>
                <a:lnTo>
                  <a:pt x="40858" y="283250"/>
                </a:lnTo>
                <a:lnTo>
                  <a:pt x="61872" y="241503"/>
                </a:lnTo>
                <a:lnTo>
                  <a:pt x="86877" y="202018"/>
                </a:lnTo>
                <a:lnTo>
                  <a:pt x="115631" y="165173"/>
                </a:lnTo>
                <a:lnTo>
                  <a:pt x="147858" y="131324"/>
                </a:lnTo>
                <a:lnTo>
                  <a:pt x="183248" y="100797"/>
                </a:lnTo>
                <a:lnTo>
                  <a:pt x="221460" y="73886"/>
                </a:lnTo>
                <a:lnTo>
                  <a:pt x="262125" y="50850"/>
                </a:lnTo>
                <a:lnTo>
                  <a:pt x="304853" y="31910"/>
                </a:lnTo>
                <a:lnTo>
                  <a:pt x="349231" y="17250"/>
                </a:lnTo>
                <a:lnTo>
                  <a:pt x="394832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1" y="143"/>
                </a:lnTo>
                <a:lnTo>
                  <a:pt x="534551" y="3581"/>
                </a:lnTo>
                <a:lnTo>
                  <a:pt x="580600" y="11572"/>
                </a:lnTo>
                <a:lnTo>
                  <a:pt x="625643" y="24038"/>
                </a:lnTo>
                <a:lnTo>
                  <a:pt x="669248" y="40858"/>
                </a:lnTo>
                <a:lnTo>
                  <a:pt x="710995" y="61872"/>
                </a:lnTo>
                <a:lnTo>
                  <a:pt x="750481" y="86876"/>
                </a:lnTo>
                <a:lnTo>
                  <a:pt x="787326" y="115631"/>
                </a:lnTo>
                <a:lnTo>
                  <a:pt x="821174" y="147858"/>
                </a:lnTo>
                <a:lnTo>
                  <a:pt x="851701" y="183248"/>
                </a:lnTo>
                <a:lnTo>
                  <a:pt x="878613" y="221460"/>
                </a:lnTo>
                <a:lnTo>
                  <a:pt x="901649" y="262125"/>
                </a:lnTo>
                <a:lnTo>
                  <a:pt x="920588" y="304852"/>
                </a:lnTo>
                <a:lnTo>
                  <a:pt x="935249" y="349231"/>
                </a:lnTo>
                <a:lnTo>
                  <a:pt x="945489" y="394832"/>
                </a:lnTo>
                <a:lnTo>
                  <a:pt x="951209" y="441218"/>
                </a:lnTo>
                <a:lnTo>
                  <a:pt x="952499" y="476249"/>
                </a:lnTo>
                <a:lnTo>
                  <a:pt x="952356" y="487941"/>
                </a:lnTo>
                <a:lnTo>
                  <a:pt x="948918" y="534551"/>
                </a:lnTo>
                <a:lnTo>
                  <a:pt x="940927" y="580600"/>
                </a:lnTo>
                <a:lnTo>
                  <a:pt x="928461" y="625644"/>
                </a:lnTo>
                <a:lnTo>
                  <a:pt x="911640" y="669249"/>
                </a:lnTo>
                <a:lnTo>
                  <a:pt x="890626" y="710995"/>
                </a:lnTo>
                <a:lnTo>
                  <a:pt x="865622" y="750481"/>
                </a:lnTo>
                <a:lnTo>
                  <a:pt x="836868" y="787325"/>
                </a:lnTo>
                <a:lnTo>
                  <a:pt x="804640" y="821174"/>
                </a:lnTo>
                <a:lnTo>
                  <a:pt x="769251" y="851702"/>
                </a:lnTo>
                <a:lnTo>
                  <a:pt x="731039" y="878613"/>
                </a:lnTo>
                <a:lnTo>
                  <a:pt x="690373" y="901649"/>
                </a:lnTo>
                <a:lnTo>
                  <a:pt x="647646" y="920588"/>
                </a:lnTo>
                <a:lnTo>
                  <a:pt x="603267" y="935249"/>
                </a:lnTo>
                <a:lnTo>
                  <a:pt x="557666" y="945489"/>
                </a:lnTo>
                <a:lnTo>
                  <a:pt x="511281" y="951209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06711" y="2787725"/>
            <a:ext cx="281578" cy="240113"/>
          </a:xfrm>
          <a:custGeom>
            <a:avLst/>
            <a:gdLst/>
            <a:ahLst/>
            <a:cxnLst/>
            <a:rect l="l" t="t" r="r" b="b"/>
            <a:pathLst>
              <a:path w="304800" h="266700">
                <a:moveTo>
                  <a:pt x="266699" y="266699"/>
                </a:moveTo>
                <a:lnTo>
                  <a:pt x="38099" y="266699"/>
                </a:lnTo>
                <a:lnTo>
                  <a:pt x="23281" y="263702"/>
                </a:lnTo>
                <a:lnTo>
                  <a:pt x="11169" y="255530"/>
                </a:lnTo>
                <a:lnTo>
                  <a:pt x="2997" y="243418"/>
                </a:lnTo>
                <a:lnTo>
                  <a:pt x="0" y="228599"/>
                </a:lnTo>
                <a:lnTo>
                  <a:pt x="0" y="170676"/>
                </a:lnTo>
                <a:lnTo>
                  <a:pt x="357" y="167580"/>
                </a:lnTo>
                <a:lnTo>
                  <a:pt x="1131" y="164544"/>
                </a:lnTo>
                <a:lnTo>
                  <a:pt x="35063" y="28872"/>
                </a:lnTo>
                <a:lnTo>
                  <a:pt x="40162" y="17203"/>
                </a:lnTo>
                <a:lnTo>
                  <a:pt x="48570" y="8073"/>
                </a:lnTo>
                <a:lnTo>
                  <a:pt x="59467" y="2125"/>
                </a:lnTo>
                <a:lnTo>
                  <a:pt x="72032" y="0"/>
                </a:lnTo>
                <a:lnTo>
                  <a:pt x="232767" y="0"/>
                </a:lnTo>
                <a:lnTo>
                  <a:pt x="269736" y="28872"/>
                </a:lnTo>
                <a:lnTo>
                  <a:pt x="272043" y="38099"/>
                </a:lnTo>
                <a:lnTo>
                  <a:pt x="72032" y="38099"/>
                </a:lnTo>
                <a:lnTo>
                  <a:pt x="43457" y="152399"/>
                </a:lnTo>
                <a:lnTo>
                  <a:pt x="81200" y="152399"/>
                </a:lnTo>
                <a:lnTo>
                  <a:pt x="87712" y="156448"/>
                </a:lnTo>
                <a:lnTo>
                  <a:pt x="91023" y="162937"/>
                </a:lnTo>
                <a:lnTo>
                  <a:pt x="99536" y="179962"/>
                </a:lnTo>
                <a:lnTo>
                  <a:pt x="102721" y="186392"/>
                </a:lnTo>
                <a:lnTo>
                  <a:pt x="109358" y="190500"/>
                </a:lnTo>
                <a:lnTo>
                  <a:pt x="304799" y="190500"/>
                </a:lnTo>
                <a:lnTo>
                  <a:pt x="304799" y="228599"/>
                </a:lnTo>
                <a:lnTo>
                  <a:pt x="301802" y="243418"/>
                </a:lnTo>
                <a:lnTo>
                  <a:pt x="293630" y="255530"/>
                </a:lnTo>
                <a:lnTo>
                  <a:pt x="281518" y="263702"/>
                </a:lnTo>
                <a:lnTo>
                  <a:pt x="266699" y="266699"/>
                </a:lnTo>
                <a:close/>
              </a:path>
              <a:path w="304800" h="266700">
                <a:moveTo>
                  <a:pt x="304799" y="190500"/>
                </a:moveTo>
                <a:lnTo>
                  <a:pt x="195500" y="190500"/>
                </a:lnTo>
                <a:lnTo>
                  <a:pt x="202108" y="186392"/>
                </a:lnTo>
                <a:lnTo>
                  <a:pt x="213836" y="162937"/>
                </a:lnTo>
                <a:lnTo>
                  <a:pt x="217050" y="156448"/>
                </a:lnTo>
                <a:lnTo>
                  <a:pt x="223658" y="152399"/>
                </a:lnTo>
                <a:lnTo>
                  <a:pt x="261342" y="152399"/>
                </a:lnTo>
                <a:lnTo>
                  <a:pt x="232767" y="38099"/>
                </a:lnTo>
                <a:lnTo>
                  <a:pt x="272043" y="38099"/>
                </a:lnTo>
                <a:lnTo>
                  <a:pt x="303668" y="164544"/>
                </a:lnTo>
                <a:lnTo>
                  <a:pt x="304442" y="167580"/>
                </a:lnTo>
                <a:lnTo>
                  <a:pt x="304799" y="170676"/>
                </a:lnTo>
                <a:lnTo>
                  <a:pt x="304799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4518" y="2893632"/>
            <a:ext cx="108190" cy="182657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3626609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69" y="950206"/>
                </a:lnTo>
                <a:lnTo>
                  <a:pt x="383337" y="943348"/>
                </a:lnTo>
                <a:lnTo>
                  <a:pt x="338001" y="931992"/>
                </a:lnTo>
                <a:lnTo>
                  <a:pt x="293996" y="916247"/>
                </a:lnTo>
                <a:lnTo>
                  <a:pt x="251746" y="896264"/>
                </a:lnTo>
                <a:lnTo>
                  <a:pt x="211659" y="872237"/>
                </a:lnTo>
                <a:lnTo>
                  <a:pt x="174119" y="844396"/>
                </a:lnTo>
                <a:lnTo>
                  <a:pt x="139489" y="813009"/>
                </a:lnTo>
                <a:lnTo>
                  <a:pt x="108103" y="778379"/>
                </a:lnTo>
                <a:lnTo>
                  <a:pt x="80261" y="740839"/>
                </a:lnTo>
                <a:lnTo>
                  <a:pt x="56234" y="700752"/>
                </a:lnTo>
                <a:lnTo>
                  <a:pt x="36251" y="658502"/>
                </a:lnTo>
                <a:lnTo>
                  <a:pt x="20506" y="614497"/>
                </a:lnTo>
                <a:lnTo>
                  <a:pt x="9150" y="569161"/>
                </a:lnTo>
                <a:lnTo>
                  <a:pt x="2293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1" y="417948"/>
                </a:lnTo>
                <a:lnTo>
                  <a:pt x="11571" y="371899"/>
                </a:lnTo>
                <a:lnTo>
                  <a:pt x="24037" y="326855"/>
                </a:lnTo>
                <a:lnTo>
                  <a:pt x="40858" y="283250"/>
                </a:lnTo>
                <a:lnTo>
                  <a:pt x="61872" y="241503"/>
                </a:lnTo>
                <a:lnTo>
                  <a:pt x="86876" y="202018"/>
                </a:lnTo>
                <a:lnTo>
                  <a:pt x="115631" y="165173"/>
                </a:lnTo>
                <a:lnTo>
                  <a:pt x="147858" y="131324"/>
                </a:lnTo>
                <a:lnTo>
                  <a:pt x="183248" y="100797"/>
                </a:lnTo>
                <a:lnTo>
                  <a:pt x="221459" y="73886"/>
                </a:lnTo>
                <a:lnTo>
                  <a:pt x="262124" y="50850"/>
                </a:lnTo>
                <a:lnTo>
                  <a:pt x="304852" y="31910"/>
                </a:lnTo>
                <a:lnTo>
                  <a:pt x="349231" y="17250"/>
                </a:lnTo>
                <a:lnTo>
                  <a:pt x="394832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1" y="143"/>
                </a:lnTo>
                <a:lnTo>
                  <a:pt x="534551" y="3581"/>
                </a:lnTo>
                <a:lnTo>
                  <a:pt x="580600" y="11572"/>
                </a:lnTo>
                <a:lnTo>
                  <a:pt x="625644" y="24038"/>
                </a:lnTo>
                <a:lnTo>
                  <a:pt x="669249" y="40858"/>
                </a:lnTo>
                <a:lnTo>
                  <a:pt x="710995" y="61872"/>
                </a:lnTo>
                <a:lnTo>
                  <a:pt x="750481" y="86876"/>
                </a:lnTo>
                <a:lnTo>
                  <a:pt x="787325" y="115631"/>
                </a:lnTo>
                <a:lnTo>
                  <a:pt x="821174" y="147858"/>
                </a:lnTo>
                <a:lnTo>
                  <a:pt x="851701" y="183248"/>
                </a:lnTo>
                <a:lnTo>
                  <a:pt x="878612" y="221460"/>
                </a:lnTo>
                <a:lnTo>
                  <a:pt x="901648" y="262125"/>
                </a:lnTo>
                <a:lnTo>
                  <a:pt x="920588" y="304852"/>
                </a:lnTo>
                <a:lnTo>
                  <a:pt x="935249" y="349231"/>
                </a:lnTo>
                <a:lnTo>
                  <a:pt x="945488" y="394832"/>
                </a:lnTo>
                <a:lnTo>
                  <a:pt x="951210" y="441218"/>
                </a:lnTo>
                <a:lnTo>
                  <a:pt x="952499" y="476249"/>
                </a:lnTo>
                <a:lnTo>
                  <a:pt x="952356" y="487941"/>
                </a:lnTo>
                <a:lnTo>
                  <a:pt x="948918" y="534551"/>
                </a:lnTo>
                <a:lnTo>
                  <a:pt x="940927" y="580600"/>
                </a:lnTo>
                <a:lnTo>
                  <a:pt x="928461" y="625644"/>
                </a:lnTo>
                <a:lnTo>
                  <a:pt x="911639" y="669249"/>
                </a:lnTo>
                <a:lnTo>
                  <a:pt x="890626" y="710995"/>
                </a:lnTo>
                <a:lnTo>
                  <a:pt x="865622" y="750481"/>
                </a:lnTo>
                <a:lnTo>
                  <a:pt x="836868" y="787325"/>
                </a:lnTo>
                <a:lnTo>
                  <a:pt x="804640" y="821174"/>
                </a:lnTo>
                <a:lnTo>
                  <a:pt x="769251" y="851702"/>
                </a:lnTo>
                <a:lnTo>
                  <a:pt x="731038" y="878613"/>
                </a:lnTo>
                <a:lnTo>
                  <a:pt x="690374" y="901649"/>
                </a:lnTo>
                <a:lnTo>
                  <a:pt x="647646" y="920588"/>
                </a:lnTo>
                <a:lnTo>
                  <a:pt x="603268" y="935249"/>
                </a:lnTo>
                <a:lnTo>
                  <a:pt x="557666" y="945489"/>
                </a:lnTo>
                <a:lnTo>
                  <a:pt x="511281" y="951209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25786" y="2770574"/>
            <a:ext cx="281578" cy="274986"/>
          </a:xfrm>
          <a:custGeom>
            <a:avLst/>
            <a:gdLst/>
            <a:ahLst/>
            <a:cxnLst/>
            <a:rect l="l" t="t" r="r" b="b"/>
            <a:pathLst>
              <a:path w="304800" h="305435">
                <a:moveTo>
                  <a:pt x="123825" y="247649"/>
                </a:moveTo>
                <a:lnTo>
                  <a:pt x="75620" y="237921"/>
                </a:lnTo>
                <a:lnTo>
                  <a:pt x="36261" y="211388"/>
                </a:lnTo>
                <a:lnTo>
                  <a:pt x="9728" y="172029"/>
                </a:lnTo>
                <a:lnTo>
                  <a:pt x="0" y="123824"/>
                </a:lnTo>
                <a:lnTo>
                  <a:pt x="9728" y="75620"/>
                </a:lnTo>
                <a:lnTo>
                  <a:pt x="36261" y="36261"/>
                </a:lnTo>
                <a:lnTo>
                  <a:pt x="75620" y="9728"/>
                </a:lnTo>
                <a:lnTo>
                  <a:pt x="123824" y="0"/>
                </a:lnTo>
                <a:lnTo>
                  <a:pt x="172029" y="9728"/>
                </a:lnTo>
                <a:lnTo>
                  <a:pt x="211388" y="36261"/>
                </a:lnTo>
                <a:lnTo>
                  <a:pt x="212627" y="38099"/>
                </a:lnTo>
                <a:lnTo>
                  <a:pt x="118196" y="38099"/>
                </a:lnTo>
                <a:lnTo>
                  <a:pt x="112621" y="38649"/>
                </a:lnTo>
                <a:lnTo>
                  <a:pt x="71518" y="55674"/>
                </a:lnTo>
                <a:lnTo>
                  <a:pt x="46779" y="85819"/>
                </a:lnTo>
                <a:lnTo>
                  <a:pt x="38099" y="118196"/>
                </a:lnTo>
                <a:lnTo>
                  <a:pt x="38099" y="129453"/>
                </a:lnTo>
                <a:lnTo>
                  <a:pt x="49420" y="166771"/>
                </a:lnTo>
                <a:lnTo>
                  <a:pt x="80878" y="198229"/>
                </a:lnTo>
                <a:lnTo>
                  <a:pt x="118196" y="209549"/>
                </a:lnTo>
                <a:lnTo>
                  <a:pt x="236507" y="209549"/>
                </a:lnTo>
                <a:lnTo>
                  <a:pt x="250783" y="223837"/>
                </a:lnTo>
                <a:lnTo>
                  <a:pt x="196869" y="223837"/>
                </a:lnTo>
                <a:lnTo>
                  <a:pt x="180659" y="233887"/>
                </a:lnTo>
                <a:lnTo>
                  <a:pt x="162914" y="241369"/>
                </a:lnTo>
                <a:lnTo>
                  <a:pt x="143886" y="246038"/>
                </a:lnTo>
                <a:lnTo>
                  <a:pt x="123825" y="247649"/>
                </a:lnTo>
                <a:close/>
              </a:path>
              <a:path w="304800" h="305435">
                <a:moveTo>
                  <a:pt x="236507" y="209549"/>
                </a:moveTo>
                <a:lnTo>
                  <a:pt x="129453" y="209549"/>
                </a:lnTo>
                <a:lnTo>
                  <a:pt x="135028" y="209000"/>
                </a:lnTo>
                <a:lnTo>
                  <a:pt x="146069" y="206804"/>
                </a:lnTo>
                <a:lnTo>
                  <a:pt x="180461" y="188421"/>
                </a:lnTo>
                <a:lnTo>
                  <a:pt x="205178" y="151430"/>
                </a:lnTo>
                <a:lnTo>
                  <a:pt x="209549" y="129453"/>
                </a:lnTo>
                <a:lnTo>
                  <a:pt x="209549" y="118196"/>
                </a:lnTo>
                <a:lnTo>
                  <a:pt x="198229" y="80878"/>
                </a:lnTo>
                <a:lnTo>
                  <a:pt x="166771" y="49420"/>
                </a:lnTo>
                <a:lnTo>
                  <a:pt x="129453" y="38099"/>
                </a:lnTo>
                <a:lnTo>
                  <a:pt x="212627" y="38099"/>
                </a:lnTo>
                <a:lnTo>
                  <a:pt x="237921" y="75620"/>
                </a:lnTo>
                <a:lnTo>
                  <a:pt x="247649" y="123824"/>
                </a:lnTo>
                <a:lnTo>
                  <a:pt x="246030" y="143886"/>
                </a:lnTo>
                <a:lnTo>
                  <a:pt x="241347" y="162914"/>
                </a:lnTo>
                <a:lnTo>
                  <a:pt x="233945" y="180461"/>
                </a:lnTo>
                <a:lnTo>
                  <a:pt x="233861" y="180659"/>
                </a:lnTo>
                <a:lnTo>
                  <a:pt x="223837" y="196869"/>
                </a:lnTo>
                <a:lnTo>
                  <a:pt x="236507" y="209549"/>
                </a:lnTo>
                <a:close/>
              </a:path>
              <a:path w="304800" h="305435">
                <a:moveTo>
                  <a:pt x="285720" y="304844"/>
                </a:moveTo>
                <a:lnTo>
                  <a:pt x="278543" y="303449"/>
                </a:lnTo>
                <a:lnTo>
                  <a:pt x="272236" y="299263"/>
                </a:lnTo>
                <a:lnTo>
                  <a:pt x="196869" y="223837"/>
                </a:lnTo>
                <a:lnTo>
                  <a:pt x="250783" y="223837"/>
                </a:lnTo>
                <a:lnTo>
                  <a:pt x="299204" y="272295"/>
                </a:lnTo>
                <a:lnTo>
                  <a:pt x="303389" y="278602"/>
                </a:lnTo>
                <a:lnTo>
                  <a:pt x="304785" y="285779"/>
                </a:lnTo>
                <a:lnTo>
                  <a:pt x="303389" y="292956"/>
                </a:lnTo>
                <a:lnTo>
                  <a:pt x="299204" y="299263"/>
                </a:lnTo>
                <a:lnTo>
                  <a:pt x="292897" y="303449"/>
                </a:lnTo>
                <a:lnTo>
                  <a:pt x="285720" y="304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83593" y="2893632"/>
            <a:ext cx="108190" cy="182657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245684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69" y="950206"/>
                </a:lnTo>
                <a:lnTo>
                  <a:pt x="383337" y="943348"/>
                </a:lnTo>
                <a:lnTo>
                  <a:pt x="338001" y="931992"/>
                </a:lnTo>
                <a:lnTo>
                  <a:pt x="293995" y="916247"/>
                </a:lnTo>
                <a:lnTo>
                  <a:pt x="251746" y="896264"/>
                </a:lnTo>
                <a:lnTo>
                  <a:pt x="211658" y="872237"/>
                </a:lnTo>
                <a:lnTo>
                  <a:pt x="174119" y="844396"/>
                </a:lnTo>
                <a:lnTo>
                  <a:pt x="139489" y="813009"/>
                </a:lnTo>
                <a:lnTo>
                  <a:pt x="108103" y="778379"/>
                </a:lnTo>
                <a:lnTo>
                  <a:pt x="80261" y="740839"/>
                </a:lnTo>
                <a:lnTo>
                  <a:pt x="56234" y="700752"/>
                </a:lnTo>
                <a:lnTo>
                  <a:pt x="36251" y="658502"/>
                </a:lnTo>
                <a:lnTo>
                  <a:pt x="20507" y="614497"/>
                </a:lnTo>
                <a:lnTo>
                  <a:pt x="9150" y="569161"/>
                </a:lnTo>
                <a:lnTo>
                  <a:pt x="2292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1" y="417948"/>
                </a:lnTo>
                <a:lnTo>
                  <a:pt x="11571" y="371899"/>
                </a:lnTo>
                <a:lnTo>
                  <a:pt x="24038" y="326855"/>
                </a:lnTo>
                <a:lnTo>
                  <a:pt x="40858" y="283250"/>
                </a:lnTo>
                <a:lnTo>
                  <a:pt x="61872" y="241503"/>
                </a:lnTo>
                <a:lnTo>
                  <a:pt x="86876" y="202018"/>
                </a:lnTo>
                <a:lnTo>
                  <a:pt x="115631" y="165173"/>
                </a:lnTo>
                <a:lnTo>
                  <a:pt x="147858" y="131324"/>
                </a:lnTo>
                <a:lnTo>
                  <a:pt x="183247" y="100797"/>
                </a:lnTo>
                <a:lnTo>
                  <a:pt x="221459" y="73886"/>
                </a:lnTo>
                <a:lnTo>
                  <a:pt x="262124" y="50850"/>
                </a:lnTo>
                <a:lnTo>
                  <a:pt x="304852" y="31910"/>
                </a:lnTo>
                <a:lnTo>
                  <a:pt x="349231" y="17250"/>
                </a:lnTo>
                <a:lnTo>
                  <a:pt x="394832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1" y="143"/>
                </a:lnTo>
                <a:lnTo>
                  <a:pt x="534551" y="3581"/>
                </a:lnTo>
                <a:lnTo>
                  <a:pt x="580600" y="11572"/>
                </a:lnTo>
                <a:lnTo>
                  <a:pt x="625643" y="24038"/>
                </a:lnTo>
                <a:lnTo>
                  <a:pt x="669248" y="40858"/>
                </a:lnTo>
                <a:lnTo>
                  <a:pt x="710995" y="61872"/>
                </a:lnTo>
                <a:lnTo>
                  <a:pt x="750480" y="86876"/>
                </a:lnTo>
                <a:lnTo>
                  <a:pt x="787325" y="115631"/>
                </a:lnTo>
                <a:lnTo>
                  <a:pt x="821174" y="147858"/>
                </a:lnTo>
                <a:lnTo>
                  <a:pt x="851701" y="183248"/>
                </a:lnTo>
                <a:lnTo>
                  <a:pt x="878612" y="221460"/>
                </a:lnTo>
                <a:lnTo>
                  <a:pt x="901649" y="262125"/>
                </a:lnTo>
                <a:lnTo>
                  <a:pt x="920588" y="304852"/>
                </a:lnTo>
                <a:lnTo>
                  <a:pt x="935248" y="349231"/>
                </a:lnTo>
                <a:lnTo>
                  <a:pt x="945489" y="394832"/>
                </a:lnTo>
                <a:lnTo>
                  <a:pt x="951209" y="441218"/>
                </a:lnTo>
                <a:lnTo>
                  <a:pt x="952499" y="476249"/>
                </a:lnTo>
                <a:lnTo>
                  <a:pt x="952356" y="487941"/>
                </a:lnTo>
                <a:lnTo>
                  <a:pt x="948917" y="534551"/>
                </a:lnTo>
                <a:lnTo>
                  <a:pt x="940926" y="580600"/>
                </a:lnTo>
                <a:lnTo>
                  <a:pt x="928461" y="625644"/>
                </a:lnTo>
                <a:lnTo>
                  <a:pt x="911640" y="669249"/>
                </a:lnTo>
                <a:lnTo>
                  <a:pt x="890626" y="710995"/>
                </a:lnTo>
                <a:lnTo>
                  <a:pt x="865622" y="750481"/>
                </a:lnTo>
                <a:lnTo>
                  <a:pt x="836868" y="787325"/>
                </a:lnTo>
                <a:lnTo>
                  <a:pt x="804640" y="821174"/>
                </a:lnTo>
                <a:lnTo>
                  <a:pt x="769250" y="851702"/>
                </a:lnTo>
                <a:lnTo>
                  <a:pt x="731038" y="878613"/>
                </a:lnTo>
                <a:lnTo>
                  <a:pt x="690373" y="901649"/>
                </a:lnTo>
                <a:lnTo>
                  <a:pt x="647646" y="920588"/>
                </a:lnTo>
                <a:lnTo>
                  <a:pt x="603268" y="935249"/>
                </a:lnTo>
                <a:lnTo>
                  <a:pt x="557667" y="945489"/>
                </a:lnTo>
                <a:lnTo>
                  <a:pt x="511281" y="951209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80058" y="2770574"/>
            <a:ext cx="211184" cy="274414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68175" y="38099"/>
                </a:moveTo>
                <a:lnTo>
                  <a:pt x="60424" y="38099"/>
                </a:lnTo>
                <a:lnTo>
                  <a:pt x="68633" y="22779"/>
                </a:lnTo>
                <a:lnTo>
                  <a:pt x="80955" y="10723"/>
                </a:lnTo>
                <a:lnTo>
                  <a:pt x="96480" y="2830"/>
                </a:lnTo>
                <a:lnTo>
                  <a:pt x="114299" y="0"/>
                </a:lnTo>
                <a:lnTo>
                  <a:pt x="132119" y="2830"/>
                </a:lnTo>
                <a:lnTo>
                  <a:pt x="147644" y="10723"/>
                </a:lnTo>
                <a:lnTo>
                  <a:pt x="159966" y="22779"/>
                </a:lnTo>
                <a:lnTo>
                  <a:pt x="168175" y="38099"/>
                </a:lnTo>
                <a:close/>
              </a:path>
              <a:path w="228600" h="304800">
                <a:moveTo>
                  <a:pt x="190499" y="304799"/>
                </a:moveTo>
                <a:lnTo>
                  <a:pt x="38099" y="304799"/>
                </a:lnTo>
                <a:lnTo>
                  <a:pt x="23281" y="301802"/>
                </a:lnTo>
                <a:lnTo>
                  <a:pt x="11169" y="293630"/>
                </a:lnTo>
                <a:lnTo>
                  <a:pt x="2997" y="281518"/>
                </a:lnTo>
                <a:lnTo>
                  <a:pt x="0" y="266699"/>
                </a:lnTo>
                <a:lnTo>
                  <a:pt x="97" y="75716"/>
                </a:lnTo>
                <a:lnTo>
                  <a:pt x="2997" y="61381"/>
                </a:lnTo>
                <a:lnTo>
                  <a:pt x="11169" y="49269"/>
                </a:lnTo>
                <a:lnTo>
                  <a:pt x="23281" y="41097"/>
                </a:lnTo>
                <a:lnTo>
                  <a:pt x="38099" y="38099"/>
                </a:lnTo>
                <a:lnTo>
                  <a:pt x="111773" y="38099"/>
                </a:lnTo>
                <a:lnTo>
                  <a:pt x="109343" y="38583"/>
                </a:lnTo>
                <a:lnTo>
                  <a:pt x="104675" y="40516"/>
                </a:lnTo>
                <a:lnTo>
                  <a:pt x="95249" y="54623"/>
                </a:lnTo>
                <a:lnTo>
                  <a:pt x="95249" y="59676"/>
                </a:lnTo>
                <a:lnTo>
                  <a:pt x="111773" y="76199"/>
                </a:lnTo>
                <a:lnTo>
                  <a:pt x="228599" y="76199"/>
                </a:lnTo>
                <a:lnTo>
                  <a:pt x="228599" y="147637"/>
                </a:lnTo>
                <a:lnTo>
                  <a:pt x="55255" y="147637"/>
                </a:lnTo>
                <a:lnTo>
                  <a:pt x="53432" y="148000"/>
                </a:lnTo>
                <a:lnTo>
                  <a:pt x="42862" y="160030"/>
                </a:lnTo>
                <a:lnTo>
                  <a:pt x="42862" y="163819"/>
                </a:lnTo>
                <a:lnTo>
                  <a:pt x="55255" y="176212"/>
                </a:lnTo>
                <a:lnTo>
                  <a:pt x="228599" y="176212"/>
                </a:lnTo>
                <a:lnTo>
                  <a:pt x="228599" y="204787"/>
                </a:lnTo>
                <a:lnTo>
                  <a:pt x="55255" y="204787"/>
                </a:lnTo>
                <a:lnTo>
                  <a:pt x="53432" y="205150"/>
                </a:lnTo>
                <a:lnTo>
                  <a:pt x="42862" y="217180"/>
                </a:lnTo>
                <a:lnTo>
                  <a:pt x="42862" y="220969"/>
                </a:lnTo>
                <a:lnTo>
                  <a:pt x="55255" y="233362"/>
                </a:lnTo>
                <a:lnTo>
                  <a:pt x="228599" y="233362"/>
                </a:lnTo>
                <a:lnTo>
                  <a:pt x="228599" y="266699"/>
                </a:lnTo>
                <a:lnTo>
                  <a:pt x="225602" y="281518"/>
                </a:lnTo>
                <a:lnTo>
                  <a:pt x="217430" y="293630"/>
                </a:lnTo>
                <a:lnTo>
                  <a:pt x="205318" y="301802"/>
                </a:lnTo>
                <a:lnTo>
                  <a:pt x="190499" y="304799"/>
                </a:lnTo>
                <a:close/>
              </a:path>
              <a:path w="228600" h="304800">
                <a:moveTo>
                  <a:pt x="228599" y="76199"/>
                </a:moveTo>
                <a:lnTo>
                  <a:pt x="116826" y="76199"/>
                </a:lnTo>
                <a:lnTo>
                  <a:pt x="119256" y="75716"/>
                </a:lnTo>
                <a:lnTo>
                  <a:pt x="123923" y="73783"/>
                </a:lnTo>
                <a:lnTo>
                  <a:pt x="133349" y="59676"/>
                </a:lnTo>
                <a:lnTo>
                  <a:pt x="133349" y="54623"/>
                </a:lnTo>
                <a:lnTo>
                  <a:pt x="116826" y="38099"/>
                </a:lnTo>
                <a:lnTo>
                  <a:pt x="190499" y="38099"/>
                </a:lnTo>
                <a:lnTo>
                  <a:pt x="205318" y="41097"/>
                </a:lnTo>
                <a:lnTo>
                  <a:pt x="217430" y="49269"/>
                </a:lnTo>
                <a:lnTo>
                  <a:pt x="225602" y="61381"/>
                </a:lnTo>
                <a:lnTo>
                  <a:pt x="228502" y="75716"/>
                </a:lnTo>
                <a:lnTo>
                  <a:pt x="228599" y="76199"/>
                </a:lnTo>
                <a:close/>
              </a:path>
              <a:path w="228600" h="304800">
                <a:moveTo>
                  <a:pt x="228599" y="176212"/>
                </a:moveTo>
                <a:lnTo>
                  <a:pt x="59044" y="176212"/>
                </a:lnTo>
                <a:lnTo>
                  <a:pt x="60867" y="175849"/>
                </a:lnTo>
                <a:lnTo>
                  <a:pt x="64367" y="174399"/>
                </a:lnTo>
                <a:lnTo>
                  <a:pt x="71437" y="163819"/>
                </a:lnTo>
                <a:lnTo>
                  <a:pt x="71437" y="160030"/>
                </a:lnTo>
                <a:lnTo>
                  <a:pt x="59044" y="147637"/>
                </a:lnTo>
                <a:lnTo>
                  <a:pt x="228599" y="147637"/>
                </a:lnTo>
                <a:lnTo>
                  <a:pt x="228599" y="152399"/>
                </a:lnTo>
                <a:lnTo>
                  <a:pt x="99536" y="152399"/>
                </a:lnTo>
                <a:lnTo>
                  <a:pt x="95249" y="156686"/>
                </a:lnTo>
                <a:lnTo>
                  <a:pt x="95249" y="167163"/>
                </a:lnTo>
                <a:lnTo>
                  <a:pt x="99536" y="171449"/>
                </a:lnTo>
                <a:lnTo>
                  <a:pt x="228599" y="171449"/>
                </a:lnTo>
                <a:lnTo>
                  <a:pt x="228599" y="176212"/>
                </a:lnTo>
                <a:close/>
              </a:path>
              <a:path w="228600" h="304800">
                <a:moveTo>
                  <a:pt x="228599" y="171449"/>
                </a:moveTo>
                <a:lnTo>
                  <a:pt x="186213" y="171449"/>
                </a:lnTo>
                <a:lnTo>
                  <a:pt x="190499" y="167163"/>
                </a:lnTo>
                <a:lnTo>
                  <a:pt x="190499" y="156686"/>
                </a:lnTo>
                <a:lnTo>
                  <a:pt x="186213" y="152399"/>
                </a:lnTo>
                <a:lnTo>
                  <a:pt x="228599" y="152399"/>
                </a:lnTo>
                <a:lnTo>
                  <a:pt x="228599" y="171449"/>
                </a:lnTo>
                <a:close/>
              </a:path>
              <a:path w="228600" h="304800">
                <a:moveTo>
                  <a:pt x="228599" y="233362"/>
                </a:moveTo>
                <a:lnTo>
                  <a:pt x="59044" y="233362"/>
                </a:lnTo>
                <a:lnTo>
                  <a:pt x="60867" y="232999"/>
                </a:lnTo>
                <a:lnTo>
                  <a:pt x="64367" y="231549"/>
                </a:lnTo>
                <a:lnTo>
                  <a:pt x="71437" y="220969"/>
                </a:lnTo>
                <a:lnTo>
                  <a:pt x="71437" y="217180"/>
                </a:lnTo>
                <a:lnTo>
                  <a:pt x="59044" y="204787"/>
                </a:lnTo>
                <a:lnTo>
                  <a:pt x="228599" y="204787"/>
                </a:lnTo>
                <a:lnTo>
                  <a:pt x="228599" y="209549"/>
                </a:lnTo>
                <a:lnTo>
                  <a:pt x="99536" y="209549"/>
                </a:lnTo>
                <a:lnTo>
                  <a:pt x="95249" y="213836"/>
                </a:lnTo>
                <a:lnTo>
                  <a:pt x="95249" y="224313"/>
                </a:lnTo>
                <a:lnTo>
                  <a:pt x="99536" y="228599"/>
                </a:lnTo>
                <a:lnTo>
                  <a:pt x="228599" y="228599"/>
                </a:lnTo>
                <a:lnTo>
                  <a:pt x="228599" y="233362"/>
                </a:lnTo>
                <a:close/>
              </a:path>
              <a:path w="228600" h="304800">
                <a:moveTo>
                  <a:pt x="228599" y="228599"/>
                </a:moveTo>
                <a:lnTo>
                  <a:pt x="186213" y="228599"/>
                </a:lnTo>
                <a:lnTo>
                  <a:pt x="190499" y="224313"/>
                </a:lnTo>
                <a:lnTo>
                  <a:pt x="190499" y="213836"/>
                </a:lnTo>
                <a:lnTo>
                  <a:pt x="186213" y="209549"/>
                </a:lnTo>
                <a:lnTo>
                  <a:pt x="228599" y="209549"/>
                </a:lnTo>
                <a:lnTo>
                  <a:pt x="228599" y="228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02668" y="2893632"/>
            <a:ext cx="108190" cy="182657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855960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69" y="950206"/>
                </a:lnTo>
                <a:lnTo>
                  <a:pt x="383337" y="943348"/>
                </a:lnTo>
                <a:lnTo>
                  <a:pt x="338001" y="931992"/>
                </a:lnTo>
                <a:lnTo>
                  <a:pt x="293995" y="916247"/>
                </a:lnTo>
                <a:lnTo>
                  <a:pt x="251746" y="896264"/>
                </a:lnTo>
                <a:lnTo>
                  <a:pt x="211657" y="872237"/>
                </a:lnTo>
                <a:lnTo>
                  <a:pt x="174119" y="844396"/>
                </a:lnTo>
                <a:lnTo>
                  <a:pt x="139489" y="813009"/>
                </a:lnTo>
                <a:lnTo>
                  <a:pt x="108103" y="778379"/>
                </a:lnTo>
                <a:lnTo>
                  <a:pt x="80261" y="740839"/>
                </a:lnTo>
                <a:lnTo>
                  <a:pt x="56234" y="700752"/>
                </a:lnTo>
                <a:lnTo>
                  <a:pt x="36251" y="658502"/>
                </a:lnTo>
                <a:lnTo>
                  <a:pt x="20506" y="614497"/>
                </a:lnTo>
                <a:lnTo>
                  <a:pt x="9150" y="569161"/>
                </a:lnTo>
                <a:lnTo>
                  <a:pt x="2293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2" y="417948"/>
                </a:lnTo>
                <a:lnTo>
                  <a:pt x="11571" y="371899"/>
                </a:lnTo>
                <a:lnTo>
                  <a:pt x="24037" y="326855"/>
                </a:lnTo>
                <a:lnTo>
                  <a:pt x="40857" y="283250"/>
                </a:lnTo>
                <a:lnTo>
                  <a:pt x="61871" y="241503"/>
                </a:lnTo>
                <a:lnTo>
                  <a:pt x="86876" y="202018"/>
                </a:lnTo>
                <a:lnTo>
                  <a:pt x="115631" y="165173"/>
                </a:lnTo>
                <a:lnTo>
                  <a:pt x="147858" y="131324"/>
                </a:lnTo>
                <a:lnTo>
                  <a:pt x="183248" y="100797"/>
                </a:lnTo>
                <a:lnTo>
                  <a:pt x="221458" y="73886"/>
                </a:lnTo>
                <a:lnTo>
                  <a:pt x="262125" y="50850"/>
                </a:lnTo>
                <a:lnTo>
                  <a:pt x="304852" y="31910"/>
                </a:lnTo>
                <a:lnTo>
                  <a:pt x="349231" y="17250"/>
                </a:lnTo>
                <a:lnTo>
                  <a:pt x="394832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1" y="143"/>
                </a:lnTo>
                <a:lnTo>
                  <a:pt x="534551" y="3581"/>
                </a:lnTo>
                <a:lnTo>
                  <a:pt x="580599" y="11572"/>
                </a:lnTo>
                <a:lnTo>
                  <a:pt x="625643" y="24038"/>
                </a:lnTo>
                <a:lnTo>
                  <a:pt x="669248" y="40858"/>
                </a:lnTo>
                <a:lnTo>
                  <a:pt x="710994" y="61872"/>
                </a:lnTo>
                <a:lnTo>
                  <a:pt x="750480" y="86876"/>
                </a:lnTo>
                <a:lnTo>
                  <a:pt x="787326" y="115631"/>
                </a:lnTo>
                <a:lnTo>
                  <a:pt x="821175" y="147858"/>
                </a:lnTo>
                <a:lnTo>
                  <a:pt x="851701" y="183248"/>
                </a:lnTo>
                <a:lnTo>
                  <a:pt x="878613" y="221460"/>
                </a:lnTo>
                <a:lnTo>
                  <a:pt x="901649" y="262125"/>
                </a:lnTo>
                <a:lnTo>
                  <a:pt x="920588" y="304852"/>
                </a:lnTo>
                <a:lnTo>
                  <a:pt x="935248" y="349231"/>
                </a:lnTo>
                <a:lnTo>
                  <a:pt x="945488" y="394832"/>
                </a:lnTo>
                <a:lnTo>
                  <a:pt x="951210" y="441218"/>
                </a:lnTo>
                <a:lnTo>
                  <a:pt x="952499" y="476249"/>
                </a:lnTo>
                <a:lnTo>
                  <a:pt x="952356" y="487941"/>
                </a:lnTo>
                <a:lnTo>
                  <a:pt x="948917" y="534551"/>
                </a:lnTo>
                <a:lnTo>
                  <a:pt x="940927" y="580600"/>
                </a:lnTo>
                <a:lnTo>
                  <a:pt x="928461" y="625644"/>
                </a:lnTo>
                <a:lnTo>
                  <a:pt x="911640" y="669249"/>
                </a:lnTo>
                <a:lnTo>
                  <a:pt x="890627" y="710995"/>
                </a:lnTo>
                <a:lnTo>
                  <a:pt x="865622" y="750481"/>
                </a:lnTo>
                <a:lnTo>
                  <a:pt x="836868" y="787325"/>
                </a:lnTo>
                <a:lnTo>
                  <a:pt x="804640" y="821174"/>
                </a:lnTo>
                <a:lnTo>
                  <a:pt x="769251" y="851702"/>
                </a:lnTo>
                <a:lnTo>
                  <a:pt x="731038" y="878613"/>
                </a:lnTo>
                <a:lnTo>
                  <a:pt x="690373" y="901649"/>
                </a:lnTo>
                <a:lnTo>
                  <a:pt x="647645" y="920588"/>
                </a:lnTo>
                <a:lnTo>
                  <a:pt x="603267" y="935249"/>
                </a:lnTo>
                <a:lnTo>
                  <a:pt x="557666" y="945489"/>
                </a:lnTo>
                <a:lnTo>
                  <a:pt x="511281" y="951209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53817" y="2769289"/>
            <a:ext cx="283338" cy="276129"/>
          </a:xfrm>
          <a:custGeom>
            <a:avLst/>
            <a:gdLst/>
            <a:ahLst/>
            <a:cxnLst/>
            <a:rect l="l" t="t" r="r" b="b"/>
            <a:pathLst>
              <a:path w="306704" h="306705">
                <a:moveTo>
                  <a:pt x="249048" y="306213"/>
                </a:moveTo>
                <a:lnTo>
                  <a:pt x="168890" y="233957"/>
                </a:lnTo>
                <a:lnTo>
                  <a:pt x="155927" y="208359"/>
                </a:lnTo>
                <a:lnTo>
                  <a:pt x="155981" y="194209"/>
                </a:lnTo>
                <a:lnTo>
                  <a:pt x="160377" y="180617"/>
                </a:lnTo>
                <a:lnTo>
                  <a:pt x="95488" y="115728"/>
                </a:lnTo>
                <a:lnTo>
                  <a:pt x="58876" y="115728"/>
                </a:lnTo>
                <a:lnTo>
                  <a:pt x="54649" y="113645"/>
                </a:lnTo>
                <a:lnTo>
                  <a:pt x="51970" y="110132"/>
                </a:lnTo>
                <a:lnTo>
                  <a:pt x="4345" y="48220"/>
                </a:lnTo>
                <a:lnTo>
                  <a:pt x="0" y="42505"/>
                </a:lnTo>
                <a:lnTo>
                  <a:pt x="535" y="34468"/>
                </a:lnTo>
                <a:lnTo>
                  <a:pt x="29408" y="5595"/>
                </a:lnTo>
                <a:lnTo>
                  <a:pt x="34528" y="535"/>
                </a:lnTo>
                <a:lnTo>
                  <a:pt x="42564" y="0"/>
                </a:lnTo>
                <a:lnTo>
                  <a:pt x="113645" y="54709"/>
                </a:lnTo>
                <a:lnTo>
                  <a:pt x="115728" y="58876"/>
                </a:lnTo>
                <a:lnTo>
                  <a:pt x="115728" y="95488"/>
                </a:lnTo>
                <a:lnTo>
                  <a:pt x="180492" y="160251"/>
                </a:lnTo>
                <a:lnTo>
                  <a:pt x="221973" y="160251"/>
                </a:lnTo>
                <a:lnTo>
                  <a:pt x="233957" y="168890"/>
                </a:lnTo>
                <a:lnTo>
                  <a:pt x="300632" y="235565"/>
                </a:lnTo>
                <a:lnTo>
                  <a:pt x="304818" y="241871"/>
                </a:lnTo>
                <a:lnTo>
                  <a:pt x="306213" y="249048"/>
                </a:lnTo>
                <a:lnTo>
                  <a:pt x="304818" y="256226"/>
                </a:lnTo>
                <a:lnTo>
                  <a:pt x="300632" y="262532"/>
                </a:lnTo>
                <a:lnTo>
                  <a:pt x="262532" y="300632"/>
                </a:lnTo>
                <a:lnTo>
                  <a:pt x="256226" y="304818"/>
                </a:lnTo>
                <a:lnTo>
                  <a:pt x="249048" y="306213"/>
                </a:lnTo>
                <a:close/>
              </a:path>
              <a:path w="306704" h="306705">
                <a:moveTo>
                  <a:pt x="185558" y="138410"/>
                </a:moveTo>
                <a:lnTo>
                  <a:pt x="134778" y="87629"/>
                </a:lnTo>
                <a:lnTo>
                  <a:pt x="134778" y="87153"/>
                </a:lnTo>
                <a:lnTo>
                  <a:pt x="141517" y="53792"/>
                </a:lnTo>
                <a:lnTo>
                  <a:pt x="159893" y="26543"/>
                </a:lnTo>
                <a:lnTo>
                  <a:pt x="187142" y="8167"/>
                </a:lnTo>
                <a:lnTo>
                  <a:pt x="220503" y="1428"/>
                </a:lnTo>
                <a:lnTo>
                  <a:pt x="226754" y="1428"/>
                </a:lnTo>
                <a:lnTo>
                  <a:pt x="232826" y="2083"/>
                </a:lnTo>
                <a:lnTo>
                  <a:pt x="245387" y="4762"/>
                </a:lnTo>
                <a:lnTo>
                  <a:pt x="247114" y="12918"/>
                </a:lnTo>
                <a:lnTo>
                  <a:pt x="202465" y="57566"/>
                </a:lnTo>
                <a:lnTo>
                  <a:pt x="201453" y="60007"/>
                </a:lnTo>
                <a:lnTo>
                  <a:pt x="201453" y="101977"/>
                </a:lnTo>
                <a:lnTo>
                  <a:pt x="205739" y="106263"/>
                </a:lnTo>
                <a:lnTo>
                  <a:pt x="303429" y="106263"/>
                </a:lnTo>
                <a:lnTo>
                  <a:pt x="302610" y="111858"/>
                </a:lnTo>
                <a:lnTo>
                  <a:pt x="292462" y="133744"/>
                </a:lnTo>
                <a:lnTo>
                  <a:pt x="290130" y="136433"/>
                </a:lnTo>
                <a:lnTo>
                  <a:pt x="201913" y="136433"/>
                </a:lnTo>
                <a:lnTo>
                  <a:pt x="185558" y="138410"/>
                </a:lnTo>
                <a:close/>
              </a:path>
              <a:path w="306704" h="306705">
                <a:moveTo>
                  <a:pt x="303429" y="106263"/>
                </a:moveTo>
                <a:lnTo>
                  <a:pt x="247649" y="106263"/>
                </a:lnTo>
                <a:lnTo>
                  <a:pt x="250090" y="105251"/>
                </a:lnTo>
                <a:lnTo>
                  <a:pt x="294739" y="60602"/>
                </a:lnTo>
                <a:lnTo>
                  <a:pt x="302894" y="62329"/>
                </a:lnTo>
                <a:lnTo>
                  <a:pt x="305573" y="74830"/>
                </a:lnTo>
                <a:lnTo>
                  <a:pt x="306228" y="80902"/>
                </a:lnTo>
                <a:lnTo>
                  <a:pt x="306158" y="87629"/>
                </a:lnTo>
                <a:lnTo>
                  <a:pt x="303429" y="106263"/>
                </a:lnTo>
                <a:close/>
              </a:path>
              <a:path w="306704" h="306705">
                <a:moveTo>
                  <a:pt x="256817" y="164842"/>
                </a:moveTo>
                <a:lnTo>
                  <a:pt x="247471" y="155495"/>
                </a:lnTo>
                <a:lnTo>
                  <a:pt x="233728" y="144981"/>
                </a:lnTo>
                <a:lnTo>
                  <a:pt x="218256" y="138625"/>
                </a:lnTo>
                <a:lnTo>
                  <a:pt x="201913" y="136433"/>
                </a:lnTo>
                <a:lnTo>
                  <a:pt x="290130" y="136433"/>
                </a:lnTo>
                <a:lnTo>
                  <a:pt x="276844" y="151757"/>
                </a:lnTo>
                <a:lnTo>
                  <a:pt x="256817" y="164842"/>
                </a:lnTo>
                <a:close/>
              </a:path>
              <a:path w="306704" h="306705">
                <a:moveTo>
                  <a:pt x="42000" y="306213"/>
                </a:moveTo>
                <a:lnTo>
                  <a:pt x="41776" y="306213"/>
                </a:lnTo>
                <a:lnTo>
                  <a:pt x="26116" y="303052"/>
                </a:lnTo>
                <a:lnTo>
                  <a:pt x="13263" y="294382"/>
                </a:lnTo>
                <a:lnTo>
                  <a:pt x="4605" y="281540"/>
                </a:lnTo>
                <a:lnTo>
                  <a:pt x="1428" y="265807"/>
                </a:lnTo>
                <a:lnTo>
                  <a:pt x="2145" y="258603"/>
                </a:lnTo>
                <a:lnTo>
                  <a:pt x="101679" y="148768"/>
                </a:lnTo>
                <a:lnTo>
                  <a:pt x="138410" y="185499"/>
                </a:lnTo>
                <a:lnTo>
                  <a:pt x="136735" y="195204"/>
                </a:lnTo>
                <a:lnTo>
                  <a:pt x="136534" y="205010"/>
                </a:lnTo>
                <a:lnTo>
                  <a:pt x="137807" y="214749"/>
                </a:lnTo>
                <a:lnTo>
                  <a:pt x="140553" y="224254"/>
                </a:lnTo>
                <a:lnTo>
                  <a:pt x="120491" y="244316"/>
                </a:lnTo>
                <a:lnTo>
                  <a:pt x="47159" y="244316"/>
                </a:lnTo>
                <a:lnTo>
                  <a:pt x="45336" y="244678"/>
                </a:lnTo>
                <a:lnTo>
                  <a:pt x="34766" y="260498"/>
                </a:lnTo>
                <a:lnTo>
                  <a:pt x="35128" y="262320"/>
                </a:lnTo>
                <a:lnTo>
                  <a:pt x="47159" y="272891"/>
                </a:lnTo>
                <a:lnTo>
                  <a:pt x="91916" y="272891"/>
                </a:lnTo>
                <a:lnTo>
                  <a:pt x="70425" y="294382"/>
                </a:lnTo>
                <a:lnTo>
                  <a:pt x="64277" y="299422"/>
                </a:lnTo>
                <a:lnTo>
                  <a:pt x="57486" y="303052"/>
                </a:lnTo>
                <a:lnTo>
                  <a:pt x="49772" y="305440"/>
                </a:lnTo>
                <a:lnTo>
                  <a:pt x="42000" y="306213"/>
                </a:lnTo>
                <a:close/>
              </a:path>
              <a:path w="306704" h="306705">
                <a:moveTo>
                  <a:pt x="221973" y="160251"/>
                </a:moveTo>
                <a:lnTo>
                  <a:pt x="181006" y="160251"/>
                </a:lnTo>
                <a:lnTo>
                  <a:pt x="194333" y="155949"/>
                </a:lnTo>
                <a:lnTo>
                  <a:pt x="208359" y="155949"/>
                </a:lnTo>
                <a:lnTo>
                  <a:pt x="221973" y="160251"/>
                </a:lnTo>
                <a:close/>
              </a:path>
              <a:path w="306704" h="306705">
                <a:moveTo>
                  <a:pt x="91916" y="272891"/>
                </a:moveTo>
                <a:lnTo>
                  <a:pt x="50948" y="272891"/>
                </a:lnTo>
                <a:lnTo>
                  <a:pt x="52770" y="272528"/>
                </a:lnTo>
                <a:lnTo>
                  <a:pt x="56271" y="271078"/>
                </a:lnTo>
                <a:lnTo>
                  <a:pt x="63341" y="260498"/>
                </a:lnTo>
                <a:lnTo>
                  <a:pt x="63245" y="256226"/>
                </a:lnTo>
                <a:lnTo>
                  <a:pt x="50948" y="244316"/>
                </a:lnTo>
                <a:lnTo>
                  <a:pt x="120491" y="244316"/>
                </a:lnTo>
                <a:lnTo>
                  <a:pt x="91916" y="272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12943" y="2893632"/>
            <a:ext cx="108190" cy="182657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8475035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69" y="950206"/>
                </a:lnTo>
                <a:lnTo>
                  <a:pt x="383337" y="943348"/>
                </a:lnTo>
                <a:lnTo>
                  <a:pt x="338000" y="931992"/>
                </a:lnTo>
                <a:lnTo>
                  <a:pt x="293995" y="916247"/>
                </a:lnTo>
                <a:lnTo>
                  <a:pt x="251746" y="896264"/>
                </a:lnTo>
                <a:lnTo>
                  <a:pt x="211657" y="872237"/>
                </a:lnTo>
                <a:lnTo>
                  <a:pt x="174118" y="844396"/>
                </a:lnTo>
                <a:lnTo>
                  <a:pt x="139489" y="813009"/>
                </a:lnTo>
                <a:lnTo>
                  <a:pt x="108103" y="778379"/>
                </a:lnTo>
                <a:lnTo>
                  <a:pt x="80261" y="740839"/>
                </a:lnTo>
                <a:lnTo>
                  <a:pt x="56234" y="700752"/>
                </a:lnTo>
                <a:lnTo>
                  <a:pt x="36251" y="658502"/>
                </a:lnTo>
                <a:lnTo>
                  <a:pt x="20506" y="614497"/>
                </a:lnTo>
                <a:lnTo>
                  <a:pt x="9150" y="569161"/>
                </a:lnTo>
                <a:lnTo>
                  <a:pt x="2292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1" y="417948"/>
                </a:lnTo>
                <a:lnTo>
                  <a:pt x="11571" y="371899"/>
                </a:lnTo>
                <a:lnTo>
                  <a:pt x="24037" y="326855"/>
                </a:lnTo>
                <a:lnTo>
                  <a:pt x="40857" y="283250"/>
                </a:lnTo>
                <a:lnTo>
                  <a:pt x="61871" y="241503"/>
                </a:lnTo>
                <a:lnTo>
                  <a:pt x="86876" y="202018"/>
                </a:lnTo>
                <a:lnTo>
                  <a:pt x="115631" y="165173"/>
                </a:lnTo>
                <a:lnTo>
                  <a:pt x="147858" y="131324"/>
                </a:lnTo>
                <a:lnTo>
                  <a:pt x="183248" y="100797"/>
                </a:lnTo>
                <a:lnTo>
                  <a:pt x="221459" y="73886"/>
                </a:lnTo>
                <a:lnTo>
                  <a:pt x="262124" y="50850"/>
                </a:lnTo>
                <a:lnTo>
                  <a:pt x="304851" y="31910"/>
                </a:lnTo>
                <a:lnTo>
                  <a:pt x="349230" y="17250"/>
                </a:lnTo>
                <a:lnTo>
                  <a:pt x="394831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1" y="143"/>
                </a:lnTo>
                <a:lnTo>
                  <a:pt x="534551" y="3581"/>
                </a:lnTo>
                <a:lnTo>
                  <a:pt x="580599" y="11572"/>
                </a:lnTo>
                <a:lnTo>
                  <a:pt x="625643" y="24038"/>
                </a:lnTo>
                <a:lnTo>
                  <a:pt x="669248" y="40858"/>
                </a:lnTo>
                <a:lnTo>
                  <a:pt x="710994" y="61872"/>
                </a:lnTo>
                <a:lnTo>
                  <a:pt x="750480" y="86876"/>
                </a:lnTo>
                <a:lnTo>
                  <a:pt x="787325" y="115631"/>
                </a:lnTo>
                <a:lnTo>
                  <a:pt x="821174" y="147858"/>
                </a:lnTo>
                <a:lnTo>
                  <a:pt x="851701" y="183248"/>
                </a:lnTo>
                <a:lnTo>
                  <a:pt x="878611" y="221460"/>
                </a:lnTo>
                <a:lnTo>
                  <a:pt x="901647" y="262125"/>
                </a:lnTo>
                <a:lnTo>
                  <a:pt x="920587" y="304852"/>
                </a:lnTo>
                <a:lnTo>
                  <a:pt x="935248" y="349231"/>
                </a:lnTo>
                <a:lnTo>
                  <a:pt x="945488" y="394832"/>
                </a:lnTo>
                <a:lnTo>
                  <a:pt x="951210" y="441218"/>
                </a:lnTo>
                <a:lnTo>
                  <a:pt x="952499" y="476249"/>
                </a:lnTo>
                <a:lnTo>
                  <a:pt x="952357" y="487941"/>
                </a:lnTo>
                <a:lnTo>
                  <a:pt x="948918" y="534551"/>
                </a:lnTo>
                <a:lnTo>
                  <a:pt x="940926" y="580600"/>
                </a:lnTo>
                <a:lnTo>
                  <a:pt x="928460" y="625644"/>
                </a:lnTo>
                <a:lnTo>
                  <a:pt x="911639" y="669249"/>
                </a:lnTo>
                <a:lnTo>
                  <a:pt x="890625" y="710995"/>
                </a:lnTo>
                <a:lnTo>
                  <a:pt x="865621" y="750481"/>
                </a:lnTo>
                <a:lnTo>
                  <a:pt x="836867" y="787325"/>
                </a:lnTo>
                <a:lnTo>
                  <a:pt x="804639" y="821174"/>
                </a:lnTo>
                <a:lnTo>
                  <a:pt x="769251" y="851702"/>
                </a:lnTo>
                <a:lnTo>
                  <a:pt x="731038" y="878613"/>
                </a:lnTo>
                <a:lnTo>
                  <a:pt x="690372" y="901649"/>
                </a:lnTo>
                <a:lnTo>
                  <a:pt x="647645" y="920588"/>
                </a:lnTo>
                <a:lnTo>
                  <a:pt x="603267" y="935249"/>
                </a:lnTo>
                <a:lnTo>
                  <a:pt x="557666" y="945489"/>
                </a:lnTo>
                <a:lnTo>
                  <a:pt x="511281" y="951209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774211" y="2787725"/>
            <a:ext cx="281578" cy="238969"/>
          </a:xfrm>
          <a:custGeom>
            <a:avLst/>
            <a:gdLst/>
            <a:ahLst/>
            <a:cxnLst/>
            <a:rect l="l" t="t" r="r" b="b"/>
            <a:pathLst>
              <a:path w="304800" h="265430">
                <a:moveTo>
                  <a:pt x="19049" y="265430"/>
                </a:moveTo>
                <a:lnTo>
                  <a:pt x="11628" y="264160"/>
                </a:lnTo>
                <a:lnTo>
                  <a:pt x="5573" y="260350"/>
                </a:lnTo>
                <a:lnTo>
                  <a:pt x="1494" y="254000"/>
                </a:lnTo>
                <a:lnTo>
                  <a:pt x="0" y="246380"/>
                </a:lnTo>
                <a:lnTo>
                  <a:pt x="0" y="58420"/>
                </a:lnTo>
                <a:lnTo>
                  <a:pt x="4671" y="35560"/>
                </a:lnTo>
                <a:lnTo>
                  <a:pt x="17412" y="16510"/>
                </a:lnTo>
                <a:lnTo>
                  <a:pt x="36315" y="3810"/>
                </a:lnTo>
                <a:lnTo>
                  <a:pt x="59471" y="0"/>
                </a:lnTo>
                <a:lnTo>
                  <a:pt x="71128" y="0"/>
                </a:lnTo>
                <a:lnTo>
                  <a:pt x="82227" y="3810"/>
                </a:lnTo>
                <a:lnTo>
                  <a:pt x="92455" y="8890"/>
                </a:lnTo>
                <a:lnTo>
                  <a:pt x="101500" y="16510"/>
                </a:lnTo>
                <a:lnTo>
                  <a:pt x="111204" y="26670"/>
                </a:lnTo>
                <a:lnTo>
                  <a:pt x="173734" y="26670"/>
                </a:lnTo>
                <a:lnTo>
                  <a:pt x="184427" y="33020"/>
                </a:lnTo>
                <a:lnTo>
                  <a:pt x="206004" y="33020"/>
                </a:lnTo>
                <a:lnTo>
                  <a:pt x="209735" y="36830"/>
                </a:lnTo>
                <a:lnTo>
                  <a:pt x="59471" y="36830"/>
                </a:lnTo>
                <a:lnTo>
                  <a:pt x="51159" y="39370"/>
                </a:lnTo>
                <a:lnTo>
                  <a:pt x="44365" y="43180"/>
                </a:lnTo>
                <a:lnTo>
                  <a:pt x="39781" y="50800"/>
                </a:lnTo>
                <a:lnTo>
                  <a:pt x="38099" y="58420"/>
                </a:lnTo>
                <a:lnTo>
                  <a:pt x="38099" y="246380"/>
                </a:lnTo>
                <a:lnTo>
                  <a:pt x="36605" y="254000"/>
                </a:lnTo>
                <a:lnTo>
                  <a:pt x="32526" y="260350"/>
                </a:lnTo>
                <a:lnTo>
                  <a:pt x="26471" y="264160"/>
                </a:lnTo>
                <a:lnTo>
                  <a:pt x="19049" y="265430"/>
                </a:lnTo>
                <a:close/>
              </a:path>
              <a:path w="304800" h="265430">
                <a:moveTo>
                  <a:pt x="173734" y="26670"/>
                </a:moveTo>
                <a:lnTo>
                  <a:pt x="111204" y="26670"/>
                </a:lnTo>
                <a:lnTo>
                  <a:pt x="129418" y="20320"/>
                </a:lnTo>
                <a:lnTo>
                  <a:pt x="148552" y="19050"/>
                </a:lnTo>
                <a:lnTo>
                  <a:pt x="167319" y="22860"/>
                </a:lnTo>
                <a:lnTo>
                  <a:pt x="173734" y="26670"/>
                </a:lnTo>
                <a:close/>
              </a:path>
              <a:path w="304800" h="265430">
                <a:moveTo>
                  <a:pt x="206004" y="33020"/>
                </a:moveTo>
                <a:lnTo>
                  <a:pt x="184427" y="33020"/>
                </a:lnTo>
                <a:lnTo>
                  <a:pt x="190738" y="26670"/>
                </a:lnTo>
                <a:lnTo>
                  <a:pt x="199786" y="26670"/>
                </a:lnTo>
                <a:lnTo>
                  <a:pt x="206004" y="33020"/>
                </a:lnTo>
                <a:close/>
              </a:path>
              <a:path w="304800" h="265430">
                <a:moveTo>
                  <a:pt x="104536" y="153670"/>
                </a:moveTo>
                <a:lnTo>
                  <a:pt x="95488" y="153670"/>
                </a:lnTo>
                <a:lnTo>
                  <a:pt x="84296" y="142240"/>
                </a:lnTo>
                <a:lnTo>
                  <a:pt x="84296" y="133350"/>
                </a:lnTo>
                <a:lnTo>
                  <a:pt x="89892" y="127000"/>
                </a:lnTo>
                <a:lnTo>
                  <a:pt x="90725" y="127000"/>
                </a:lnTo>
                <a:lnTo>
                  <a:pt x="80846" y="109220"/>
                </a:lnTo>
                <a:lnTo>
                  <a:pt x="76475" y="90170"/>
                </a:lnTo>
                <a:lnTo>
                  <a:pt x="77607" y="71120"/>
                </a:lnTo>
                <a:lnTo>
                  <a:pt x="84236" y="53340"/>
                </a:lnTo>
                <a:lnTo>
                  <a:pt x="74592" y="43180"/>
                </a:lnTo>
                <a:lnTo>
                  <a:pt x="70544" y="39370"/>
                </a:lnTo>
                <a:lnTo>
                  <a:pt x="65127" y="36830"/>
                </a:lnTo>
                <a:lnTo>
                  <a:pt x="209735" y="36830"/>
                </a:lnTo>
                <a:lnTo>
                  <a:pt x="210978" y="38100"/>
                </a:lnTo>
                <a:lnTo>
                  <a:pt x="210978" y="46990"/>
                </a:lnTo>
                <a:lnTo>
                  <a:pt x="110073" y="147320"/>
                </a:lnTo>
                <a:lnTo>
                  <a:pt x="104536" y="153670"/>
                </a:lnTo>
                <a:close/>
              </a:path>
              <a:path w="304800" h="265430">
                <a:moveTo>
                  <a:pt x="233556" y="113030"/>
                </a:moveTo>
                <a:lnTo>
                  <a:pt x="223643" y="113030"/>
                </a:lnTo>
                <a:lnTo>
                  <a:pt x="218975" y="111760"/>
                </a:lnTo>
                <a:lnTo>
                  <a:pt x="209549" y="96520"/>
                </a:lnTo>
                <a:lnTo>
                  <a:pt x="209549" y="92710"/>
                </a:lnTo>
                <a:lnTo>
                  <a:pt x="223643" y="76200"/>
                </a:lnTo>
                <a:lnTo>
                  <a:pt x="226073" y="74930"/>
                </a:lnTo>
                <a:lnTo>
                  <a:pt x="231126" y="74930"/>
                </a:lnTo>
                <a:lnTo>
                  <a:pt x="233556" y="76200"/>
                </a:lnTo>
                <a:lnTo>
                  <a:pt x="238223" y="77470"/>
                </a:lnTo>
                <a:lnTo>
                  <a:pt x="247649" y="92710"/>
                </a:lnTo>
                <a:lnTo>
                  <a:pt x="247649" y="96520"/>
                </a:lnTo>
                <a:lnTo>
                  <a:pt x="238223" y="111760"/>
                </a:lnTo>
                <a:lnTo>
                  <a:pt x="233556" y="113030"/>
                </a:lnTo>
                <a:close/>
              </a:path>
              <a:path w="304800" h="265430">
                <a:moveTo>
                  <a:pt x="290706" y="132080"/>
                </a:moveTo>
                <a:lnTo>
                  <a:pt x="280793" y="132080"/>
                </a:lnTo>
                <a:lnTo>
                  <a:pt x="276125" y="130810"/>
                </a:lnTo>
                <a:lnTo>
                  <a:pt x="266699" y="115570"/>
                </a:lnTo>
                <a:lnTo>
                  <a:pt x="266699" y="111760"/>
                </a:lnTo>
                <a:lnTo>
                  <a:pt x="280793" y="95250"/>
                </a:lnTo>
                <a:lnTo>
                  <a:pt x="283223" y="93980"/>
                </a:lnTo>
                <a:lnTo>
                  <a:pt x="288276" y="93980"/>
                </a:lnTo>
                <a:lnTo>
                  <a:pt x="290706" y="95250"/>
                </a:lnTo>
                <a:lnTo>
                  <a:pt x="295373" y="96520"/>
                </a:lnTo>
                <a:lnTo>
                  <a:pt x="304799" y="111760"/>
                </a:lnTo>
                <a:lnTo>
                  <a:pt x="304799" y="115570"/>
                </a:lnTo>
                <a:lnTo>
                  <a:pt x="295373" y="130810"/>
                </a:lnTo>
                <a:lnTo>
                  <a:pt x="290706" y="132080"/>
                </a:lnTo>
                <a:close/>
              </a:path>
              <a:path w="304800" h="265430">
                <a:moveTo>
                  <a:pt x="195456" y="151130"/>
                </a:moveTo>
                <a:lnTo>
                  <a:pt x="185543" y="151130"/>
                </a:lnTo>
                <a:lnTo>
                  <a:pt x="180875" y="149860"/>
                </a:lnTo>
                <a:lnTo>
                  <a:pt x="171449" y="134620"/>
                </a:lnTo>
                <a:lnTo>
                  <a:pt x="171449" y="130810"/>
                </a:lnTo>
                <a:lnTo>
                  <a:pt x="185543" y="114300"/>
                </a:lnTo>
                <a:lnTo>
                  <a:pt x="187973" y="113030"/>
                </a:lnTo>
                <a:lnTo>
                  <a:pt x="193026" y="113030"/>
                </a:lnTo>
                <a:lnTo>
                  <a:pt x="195456" y="114300"/>
                </a:lnTo>
                <a:lnTo>
                  <a:pt x="200123" y="115570"/>
                </a:lnTo>
                <a:lnTo>
                  <a:pt x="209549" y="130810"/>
                </a:lnTo>
                <a:lnTo>
                  <a:pt x="209549" y="134620"/>
                </a:lnTo>
                <a:lnTo>
                  <a:pt x="200123" y="149860"/>
                </a:lnTo>
                <a:lnTo>
                  <a:pt x="195456" y="151130"/>
                </a:lnTo>
                <a:close/>
              </a:path>
              <a:path w="304800" h="265430">
                <a:moveTo>
                  <a:pt x="252606" y="170180"/>
                </a:moveTo>
                <a:lnTo>
                  <a:pt x="242693" y="170180"/>
                </a:lnTo>
                <a:lnTo>
                  <a:pt x="238025" y="168910"/>
                </a:lnTo>
                <a:lnTo>
                  <a:pt x="228599" y="153670"/>
                </a:lnTo>
                <a:lnTo>
                  <a:pt x="228599" y="149860"/>
                </a:lnTo>
                <a:lnTo>
                  <a:pt x="242693" y="133350"/>
                </a:lnTo>
                <a:lnTo>
                  <a:pt x="245123" y="132080"/>
                </a:lnTo>
                <a:lnTo>
                  <a:pt x="250176" y="132080"/>
                </a:lnTo>
                <a:lnTo>
                  <a:pt x="252606" y="133350"/>
                </a:lnTo>
                <a:lnTo>
                  <a:pt x="257273" y="134620"/>
                </a:lnTo>
                <a:lnTo>
                  <a:pt x="266699" y="149860"/>
                </a:lnTo>
                <a:lnTo>
                  <a:pt x="266699" y="153670"/>
                </a:lnTo>
                <a:lnTo>
                  <a:pt x="257273" y="168910"/>
                </a:lnTo>
                <a:lnTo>
                  <a:pt x="252606" y="170180"/>
                </a:lnTo>
                <a:close/>
              </a:path>
              <a:path w="304800" h="265430">
                <a:moveTo>
                  <a:pt x="157356" y="189230"/>
                </a:moveTo>
                <a:lnTo>
                  <a:pt x="147443" y="189230"/>
                </a:lnTo>
                <a:lnTo>
                  <a:pt x="142775" y="187960"/>
                </a:lnTo>
                <a:lnTo>
                  <a:pt x="133349" y="172720"/>
                </a:lnTo>
                <a:lnTo>
                  <a:pt x="133349" y="168910"/>
                </a:lnTo>
                <a:lnTo>
                  <a:pt x="147443" y="152400"/>
                </a:lnTo>
                <a:lnTo>
                  <a:pt x="149873" y="151130"/>
                </a:lnTo>
                <a:lnTo>
                  <a:pt x="154926" y="151130"/>
                </a:lnTo>
                <a:lnTo>
                  <a:pt x="157356" y="152400"/>
                </a:lnTo>
                <a:lnTo>
                  <a:pt x="162023" y="153670"/>
                </a:lnTo>
                <a:lnTo>
                  <a:pt x="171449" y="168910"/>
                </a:lnTo>
                <a:lnTo>
                  <a:pt x="171449" y="172720"/>
                </a:lnTo>
                <a:lnTo>
                  <a:pt x="162023" y="187960"/>
                </a:lnTo>
                <a:lnTo>
                  <a:pt x="157356" y="189230"/>
                </a:lnTo>
                <a:close/>
              </a:path>
              <a:path w="304800" h="265430">
                <a:moveTo>
                  <a:pt x="214506" y="208280"/>
                </a:moveTo>
                <a:lnTo>
                  <a:pt x="204593" y="208280"/>
                </a:lnTo>
                <a:lnTo>
                  <a:pt x="199925" y="207010"/>
                </a:lnTo>
                <a:lnTo>
                  <a:pt x="190499" y="191770"/>
                </a:lnTo>
                <a:lnTo>
                  <a:pt x="190499" y="187960"/>
                </a:lnTo>
                <a:lnTo>
                  <a:pt x="204593" y="171450"/>
                </a:lnTo>
                <a:lnTo>
                  <a:pt x="207023" y="170180"/>
                </a:lnTo>
                <a:lnTo>
                  <a:pt x="212076" y="170180"/>
                </a:lnTo>
                <a:lnTo>
                  <a:pt x="214506" y="171450"/>
                </a:lnTo>
                <a:lnTo>
                  <a:pt x="219173" y="172720"/>
                </a:lnTo>
                <a:lnTo>
                  <a:pt x="228599" y="187960"/>
                </a:lnTo>
                <a:lnTo>
                  <a:pt x="228599" y="191770"/>
                </a:lnTo>
                <a:lnTo>
                  <a:pt x="219173" y="207010"/>
                </a:lnTo>
                <a:lnTo>
                  <a:pt x="214506" y="208280"/>
                </a:lnTo>
                <a:close/>
              </a:path>
              <a:path w="304800" h="265430">
                <a:moveTo>
                  <a:pt x="176406" y="246380"/>
                </a:moveTo>
                <a:lnTo>
                  <a:pt x="166493" y="246380"/>
                </a:lnTo>
                <a:lnTo>
                  <a:pt x="161825" y="245110"/>
                </a:lnTo>
                <a:lnTo>
                  <a:pt x="152399" y="229870"/>
                </a:lnTo>
                <a:lnTo>
                  <a:pt x="152399" y="226060"/>
                </a:lnTo>
                <a:lnTo>
                  <a:pt x="166493" y="209550"/>
                </a:lnTo>
                <a:lnTo>
                  <a:pt x="168923" y="208280"/>
                </a:lnTo>
                <a:lnTo>
                  <a:pt x="173976" y="208280"/>
                </a:lnTo>
                <a:lnTo>
                  <a:pt x="176406" y="209550"/>
                </a:lnTo>
                <a:lnTo>
                  <a:pt x="181073" y="210820"/>
                </a:lnTo>
                <a:lnTo>
                  <a:pt x="190499" y="226060"/>
                </a:lnTo>
                <a:lnTo>
                  <a:pt x="190499" y="229870"/>
                </a:lnTo>
                <a:lnTo>
                  <a:pt x="181073" y="245110"/>
                </a:lnTo>
                <a:lnTo>
                  <a:pt x="176406" y="246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0094108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69" y="950206"/>
                </a:lnTo>
                <a:lnTo>
                  <a:pt x="383338" y="943348"/>
                </a:lnTo>
                <a:lnTo>
                  <a:pt x="338001" y="931992"/>
                </a:lnTo>
                <a:lnTo>
                  <a:pt x="293995" y="916247"/>
                </a:lnTo>
                <a:lnTo>
                  <a:pt x="251747" y="896264"/>
                </a:lnTo>
                <a:lnTo>
                  <a:pt x="211657" y="872237"/>
                </a:lnTo>
                <a:lnTo>
                  <a:pt x="174119" y="844396"/>
                </a:lnTo>
                <a:lnTo>
                  <a:pt x="139489" y="813009"/>
                </a:lnTo>
                <a:lnTo>
                  <a:pt x="108101" y="778379"/>
                </a:lnTo>
                <a:lnTo>
                  <a:pt x="80260" y="740839"/>
                </a:lnTo>
                <a:lnTo>
                  <a:pt x="56232" y="700752"/>
                </a:lnTo>
                <a:lnTo>
                  <a:pt x="36250" y="658502"/>
                </a:lnTo>
                <a:lnTo>
                  <a:pt x="20505" y="614497"/>
                </a:lnTo>
                <a:lnTo>
                  <a:pt x="9149" y="569161"/>
                </a:lnTo>
                <a:lnTo>
                  <a:pt x="2292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1" y="417948"/>
                </a:lnTo>
                <a:lnTo>
                  <a:pt x="11571" y="371899"/>
                </a:lnTo>
                <a:lnTo>
                  <a:pt x="24037" y="326855"/>
                </a:lnTo>
                <a:lnTo>
                  <a:pt x="40856" y="283250"/>
                </a:lnTo>
                <a:lnTo>
                  <a:pt x="61870" y="241503"/>
                </a:lnTo>
                <a:lnTo>
                  <a:pt x="86874" y="202018"/>
                </a:lnTo>
                <a:lnTo>
                  <a:pt x="115629" y="165173"/>
                </a:lnTo>
                <a:lnTo>
                  <a:pt x="147857" y="131324"/>
                </a:lnTo>
                <a:lnTo>
                  <a:pt x="183247" y="100797"/>
                </a:lnTo>
                <a:lnTo>
                  <a:pt x="221459" y="73886"/>
                </a:lnTo>
                <a:lnTo>
                  <a:pt x="262125" y="50850"/>
                </a:lnTo>
                <a:lnTo>
                  <a:pt x="304852" y="31910"/>
                </a:lnTo>
                <a:lnTo>
                  <a:pt x="349231" y="17250"/>
                </a:lnTo>
                <a:lnTo>
                  <a:pt x="394832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1" y="143"/>
                </a:lnTo>
                <a:lnTo>
                  <a:pt x="534552" y="3581"/>
                </a:lnTo>
                <a:lnTo>
                  <a:pt x="580600" y="11572"/>
                </a:lnTo>
                <a:lnTo>
                  <a:pt x="625643" y="24038"/>
                </a:lnTo>
                <a:lnTo>
                  <a:pt x="669247" y="40858"/>
                </a:lnTo>
                <a:lnTo>
                  <a:pt x="710994" y="61872"/>
                </a:lnTo>
                <a:lnTo>
                  <a:pt x="750479" y="86876"/>
                </a:lnTo>
                <a:lnTo>
                  <a:pt x="787325" y="115631"/>
                </a:lnTo>
                <a:lnTo>
                  <a:pt x="821174" y="147858"/>
                </a:lnTo>
                <a:lnTo>
                  <a:pt x="851700" y="183248"/>
                </a:lnTo>
                <a:lnTo>
                  <a:pt x="878611" y="221460"/>
                </a:lnTo>
                <a:lnTo>
                  <a:pt x="901647" y="262125"/>
                </a:lnTo>
                <a:lnTo>
                  <a:pt x="920587" y="304852"/>
                </a:lnTo>
                <a:lnTo>
                  <a:pt x="935248" y="349231"/>
                </a:lnTo>
                <a:lnTo>
                  <a:pt x="945488" y="394832"/>
                </a:lnTo>
                <a:lnTo>
                  <a:pt x="951210" y="441218"/>
                </a:lnTo>
                <a:lnTo>
                  <a:pt x="952499" y="476249"/>
                </a:lnTo>
                <a:lnTo>
                  <a:pt x="952357" y="487941"/>
                </a:lnTo>
                <a:lnTo>
                  <a:pt x="948918" y="534551"/>
                </a:lnTo>
                <a:lnTo>
                  <a:pt x="940925" y="580600"/>
                </a:lnTo>
                <a:lnTo>
                  <a:pt x="928460" y="625644"/>
                </a:lnTo>
                <a:lnTo>
                  <a:pt x="911638" y="669249"/>
                </a:lnTo>
                <a:lnTo>
                  <a:pt x="890625" y="710995"/>
                </a:lnTo>
                <a:lnTo>
                  <a:pt x="865621" y="750481"/>
                </a:lnTo>
                <a:lnTo>
                  <a:pt x="836867" y="787325"/>
                </a:lnTo>
                <a:lnTo>
                  <a:pt x="804640" y="821174"/>
                </a:lnTo>
                <a:lnTo>
                  <a:pt x="769250" y="851702"/>
                </a:lnTo>
                <a:lnTo>
                  <a:pt x="731038" y="878613"/>
                </a:lnTo>
                <a:lnTo>
                  <a:pt x="690372" y="901649"/>
                </a:lnTo>
                <a:lnTo>
                  <a:pt x="647644" y="920588"/>
                </a:lnTo>
                <a:lnTo>
                  <a:pt x="603268" y="935249"/>
                </a:lnTo>
                <a:lnTo>
                  <a:pt x="557667" y="945489"/>
                </a:lnTo>
                <a:lnTo>
                  <a:pt x="511281" y="951209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393286" y="2770574"/>
            <a:ext cx="281578" cy="274986"/>
          </a:xfrm>
          <a:custGeom>
            <a:avLst/>
            <a:gdLst/>
            <a:ahLst/>
            <a:cxnLst/>
            <a:rect l="l" t="t" r="r" b="b"/>
            <a:pathLst>
              <a:path w="304800" h="305435">
                <a:moveTo>
                  <a:pt x="123825" y="247649"/>
                </a:moveTo>
                <a:lnTo>
                  <a:pt x="75620" y="237921"/>
                </a:lnTo>
                <a:lnTo>
                  <a:pt x="36261" y="211388"/>
                </a:lnTo>
                <a:lnTo>
                  <a:pt x="9728" y="172029"/>
                </a:lnTo>
                <a:lnTo>
                  <a:pt x="0" y="123824"/>
                </a:lnTo>
                <a:lnTo>
                  <a:pt x="9728" y="75620"/>
                </a:lnTo>
                <a:lnTo>
                  <a:pt x="36261" y="36261"/>
                </a:lnTo>
                <a:lnTo>
                  <a:pt x="75620" y="9728"/>
                </a:lnTo>
                <a:lnTo>
                  <a:pt x="123824" y="0"/>
                </a:lnTo>
                <a:lnTo>
                  <a:pt x="172029" y="9728"/>
                </a:lnTo>
                <a:lnTo>
                  <a:pt x="211388" y="36261"/>
                </a:lnTo>
                <a:lnTo>
                  <a:pt x="225469" y="57149"/>
                </a:lnTo>
                <a:lnTo>
                  <a:pt x="115907" y="57149"/>
                </a:lnTo>
                <a:lnTo>
                  <a:pt x="109537" y="63519"/>
                </a:lnTo>
                <a:lnTo>
                  <a:pt x="109537" y="109537"/>
                </a:lnTo>
                <a:lnTo>
                  <a:pt x="63519" y="109537"/>
                </a:lnTo>
                <a:lnTo>
                  <a:pt x="57149" y="115907"/>
                </a:lnTo>
                <a:lnTo>
                  <a:pt x="57149" y="131742"/>
                </a:lnTo>
                <a:lnTo>
                  <a:pt x="63519" y="138112"/>
                </a:lnTo>
                <a:lnTo>
                  <a:pt x="109537" y="138112"/>
                </a:lnTo>
                <a:lnTo>
                  <a:pt x="109537" y="184130"/>
                </a:lnTo>
                <a:lnTo>
                  <a:pt x="115907" y="190499"/>
                </a:lnTo>
                <a:lnTo>
                  <a:pt x="227776" y="190499"/>
                </a:lnTo>
                <a:lnTo>
                  <a:pt x="223837" y="196869"/>
                </a:lnTo>
                <a:lnTo>
                  <a:pt x="250783" y="223837"/>
                </a:lnTo>
                <a:lnTo>
                  <a:pt x="196869" y="223837"/>
                </a:lnTo>
                <a:lnTo>
                  <a:pt x="180659" y="233887"/>
                </a:lnTo>
                <a:lnTo>
                  <a:pt x="162914" y="241369"/>
                </a:lnTo>
                <a:lnTo>
                  <a:pt x="143886" y="246038"/>
                </a:lnTo>
                <a:lnTo>
                  <a:pt x="123825" y="247649"/>
                </a:lnTo>
                <a:close/>
              </a:path>
              <a:path w="304800" h="305435">
                <a:moveTo>
                  <a:pt x="227776" y="190499"/>
                </a:moveTo>
                <a:lnTo>
                  <a:pt x="131742" y="190499"/>
                </a:lnTo>
                <a:lnTo>
                  <a:pt x="138112" y="184130"/>
                </a:lnTo>
                <a:lnTo>
                  <a:pt x="138112" y="138112"/>
                </a:lnTo>
                <a:lnTo>
                  <a:pt x="184130" y="138112"/>
                </a:lnTo>
                <a:lnTo>
                  <a:pt x="190499" y="131742"/>
                </a:lnTo>
                <a:lnTo>
                  <a:pt x="190499" y="115907"/>
                </a:lnTo>
                <a:lnTo>
                  <a:pt x="184130" y="109537"/>
                </a:lnTo>
                <a:lnTo>
                  <a:pt x="138112" y="109537"/>
                </a:lnTo>
                <a:lnTo>
                  <a:pt x="138112" y="63519"/>
                </a:lnTo>
                <a:lnTo>
                  <a:pt x="131742" y="57149"/>
                </a:lnTo>
                <a:lnTo>
                  <a:pt x="225469" y="57149"/>
                </a:lnTo>
                <a:lnTo>
                  <a:pt x="237921" y="75620"/>
                </a:lnTo>
                <a:lnTo>
                  <a:pt x="247649" y="123824"/>
                </a:lnTo>
                <a:lnTo>
                  <a:pt x="246030" y="143886"/>
                </a:lnTo>
                <a:lnTo>
                  <a:pt x="241347" y="162914"/>
                </a:lnTo>
                <a:lnTo>
                  <a:pt x="233861" y="180659"/>
                </a:lnTo>
                <a:lnTo>
                  <a:pt x="227776" y="190499"/>
                </a:lnTo>
                <a:close/>
              </a:path>
              <a:path w="304800" h="305435">
                <a:moveTo>
                  <a:pt x="285720" y="304844"/>
                </a:moveTo>
                <a:lnTo>
                  <a:pt x="278543" y="303449"/>
                </a:lnTo>
                <a:lnTo>
                  <a:pt x="272236" y="299263"/>
                </a:lnTo>
                <a:lnTo>
                  <a:pt x="196869" y="223837"/>
                </a:lnTo>
                <a:lnTo>
                  <a:pt x="250783" y="223837"/>
                </a:lnTo>
                <a:lnTo>
                  <a:pt x="299204" y="272295"/>
                </a:lnTo>
                <a:lnTo>
                  <a:pt x="303389" y="278602"/>
                </a:lnTo>
                <a:lnTo>
                  <a:pt x="304785" y="285779"/>
                </a:lnTo>
                <a:lnTo>
                  <a:pt x="303389" y="292956"/>
                </a:lnTo>
                <a:lnTo>
                  <a:pt x="299204" y="299263"/>
                </a:lnTo>
                <a:lnTo>
                  <a:pt x="292897" y="303449"/>
                </a:lnTo>
                <a:lnTo>
                  <a:pt x="285720" y="304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51093" y="2893632"/>
            <a:ext cx="108190" cy="182657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11713183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70" y="950206"/>
                </a:lnTo>
                <a:lnTo>
                  <a:pt x="383338" y="943348"/>
                </a:lnTo>
                <a:lnTo>
                  <a:pt x="338001" y="931992"/>
                </a:lnTo>
                <a:lnTo>
                  <a:pt x="293995" y="916247"/>
                </a:lnTo>
                <a:lnTo>
                  <a:pt x="251747" y="896264"/>
                </a:lnTo>
                <a:lnTo>
                  <a:pt x="211659" y="872237"/>
                </a:lnTo>
                <a:lnTo>
                  <a:pt x="174119" y="844396"/>
                </a:lnTo>
                <a:lnTo>
                  <a:pt x="139489" y="813009"/>
                </a:lnTo>
                <a:lnTo>
                  <a:pt x="108102" y="778379"/>
                </a:lnTo>
                <a:lnTo>
                  <a:pt x="80261" y="740839"/>
                </a:lnTo>
                <a:lnTo>
                  <a:pt x="56234" y="700752"/>
                </a:lnTo>
                <a:lnTo>
                  <a:pt x="36251" y="658502"/>
                </a:lnTo>
                <a:lnTo>
                  <a:pt x="20506" y="614497"/>
                </a:lnTo>
                <a:lnTo>
                  <a:pt x="9150" y="569161"/>
                </a:lnTo>
                <a:lnTo>
                  <a:pt x="2292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1" y="417948"/>
                </a:lnTo>
                <a:lnTo>
                  <a:pt x="11571" y="371899"/>
                </a:lnTo>
                <a:lnTo>
                  <a:pt x="24037" y="326855"/>
                </a:lnTo>
                <a:lnTo>
                  <a:pt x="40858" y="283250"/>
                </a:lnTo>
                <a:lnTo>
                  <a:pt x="61872" y="241503"/>
                </a:lnTo>
                <a:lnTo>
                  <a:pt x="86876" y="202018"/>
                </a:lnTo>
                <a:lnTo>
                  <a:pt x="115630" y="165173"/>
                </a:lnTo>
                <a:lnTo>
                  <a:pt x="147858" y="131324"/>
                </a:lnTo>
                <a:lnTo>
                  <a:pt x="183248" y="100797"/>
                </a:lnTo>
                <a:lnTo>
                  <a:pt x="221459" y="73886"/>
                </a:lnTo>
                <a:lnTo>
                  <a:pt x="262125" y="50850"/>
                </a:lnTo>
                <a:lnTo>
                  <a:pt x="304852" y="31910"/>
                </a:lnTo>
                <a:lnTo>
                  <a:pt x="349230" y="17250"/>
                </a:lnTo>
                <a:lnTo>
                  <a:pt x="394833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1" y="143"/>
                </a:lnTo>
                <a:lnTo>
                  <a:pt x="534552" y="3581"/>
                </a:lnTo>
                <a:lnTo>
                  <a:pt x="580599" y="11572"/>
                </a:lnTo>
                <a:lnTo>
                  <a:pt x="625644" y="24038"/>
                </a:lnTo>
                <a:lnTo>
                  <a:pt x="669248" y="40858"/>
                </a:lnTo>
                <a:lnTo>
                  <a:pt x="710995" y="61872"/>
                </a:lnTo>
                <a:lnTo>
                  <a:pt x="750480" y="86876"/>
                </a:lnTo>
                <a:lnTo>
                  <a:pt x="787325" y="115631"/>
                </a:lnTo>
                <a:lnTo>
                  <a:pt x="821174" y="147858"/>
                </a:lnTo>
                <a:lnTo>
                  <a:pt x="851701" y="183248"/>
                </a:lnTo>
                <a:lnTo>
                  <a:pt x="878613" y="221460"/>
                </a:lnTo>
                <a:lnTo>
                  <a:pt x="901648" y="262125"/>
                </a:lnTo>
                <a:lnTo>
                  <a:pt x="920587" y="304852"/>
                </a:lnTo>
                <a:lnTo>
                  <a:pt x="935247" y="349231"/>
                </a:lnTo>
                <a:lnTo>
                  <a:pt x="945488" y="394832"/>
                </a:lnTo>
                <a:lnTo>
                  <a:pt x="951210" y="441218"/>
                </a:lnTo>
                <a:lnTo>
                  <a:pt x="952499" y="476249"/>
                </a:lnTo>
                <a:lnTo>
                  <a:pt x="952357" y="487941"/>
                </a:lnTo>
                <a:lnTo>
                  <a:pt x="948918" y="534551"/>
                </a:lnTo>
                <a:lnTo>
                  <a:pt x="940926" y="580600"/>
                </a:lnTo>
                <a:lnTo>
                  <a:pt x="928459" y="625644"/>
                </a:lnTo>
                <a:lnTo>
                  <a:pt x="911639" y="669249"/>
                </a:lnTo>
                <a:lnTo>
                  <a:pt x="890626" y="710995"/>
                </a:lnTo>
                <a:lnTo>
                  <a:pt x="865621" y="750481"/>
                </a:lnTo>
                <a:lnTo>
                  <a:pt x="836867" y="787325"/>
                </a:lnTo>
                <a:lnTo>
                  <a:pt x="804640" y="821174"/>
                </a:lnTo>
                <a:lnTo>
                  <a:pt x="769249" y="851702"/>
                </a:lnTo>
                <a:lnTo>
                  <a:pt x="731036" y="878613"/>
                </a:lnTo>
                <a:lnTo>
                  <a:pt x="690372" y="901649"/>
                </a:lnTo>
                <a:lnTo>
                  <a:pt x="647645" y="920588"/>
                </a:lnTo>
                <a:lnTo>
                  <a:pt x="603268" y="935249"/>
                </a:lnTo>
                <a:lnTo>
                  <a:pt x="557666" y="945489"/>
                </a:lnTo>
                <a:lnTo>
                  <a:pt x="511281" y="951209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2047558" y="2770574"/>
            <a:ext cx="211184" cy="274414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90499" y="304799"/>
                </a:moveTo>
                <a:lnTo>
                  <a:pt x="38099" y="304799"/>
                </a:lnTo>
                <a:lnTo>
                  <a:pt x="23281" y="301802"/>
                </a:lnTo>
                <a:lnTo>
                  <a:pt x="11169" y="293630"/>
                </a:lnTo>
                <a:lnTo>
                  <a:pt x="2997" y="281518"/>
                </a:lnTo>
                <a:lnTo>
                  <a:pt x="0" y="266699"/>
                </a:lnTo>
                <a:lnTo>
                  <a:pt x="0" y="38099"/>
                </a:lnTo>
                <a:lnTo>
                  <a:pt x="2997" y="23281"/>
                </a:lnTo>
                <a:lnTo>
                  <a:pt x="11169" y="11169"/>
                </a:lnTo>
                <a:lnTo>
                  <a:pt x="23281" y="2997"/>
                </a:lnTo>
                <a:lnTo>
                  <a:pt x="38099" y="0"/>
                </a:lnTo>
                <a:lnTo>
                  <a:pt x="133349" y="0"/>
                </a:lnTo>
                <a:lnTo>
                  <a:pt x="133349" y="76199"/>
                </a:lnTo>
                <a:lnTo>
                  <a:pt x="134844" y="83621"/>
                </a:lnTo>
                <a:lnTo>
                  <a:pt x="138923" y="89676"/>
                </a:lnTo>
                <a:lnTo>
                  <a:pt x="144978" y="93755"/>
                </a:lnTo>
                <a:lnTo>
                  <a:pt x="152399" y="95249"/>
                </a:lnTo>
                <a:lnTo>
                  <a:pt x="228599" y="95249"/>
                </a:lnTo>
                <a:lnTo>
                  <a:pt x="228599" y="152399"/>
                </a:lnTo>
                <a:lnTo>
                  <a:pt x="61436" y="152399"/>
                </a:lnTo>
                <a:lnTo>
                  <a:pt x="57149" y="156686"/>
                </a:lnTo>
                <a:lnTo>
                  <a:pt x="57149" y="167163"/>
                </a:lnTo>
                <a:lnTo>
                  <a:pt x="61436" y="171449"/>
                </a:lnTo>
                <a:lnTo>
                  <a:pt x="228599" y="171449"/>
                </a:lnTo>
                <a:lnTo>
                  <a:pt x="228599" y="190499"/>
                </a:lnTo>
                <a:lnTo>
                  <a:pt x="61436" y="190499"/>
                </a:lnTo>
                <a:lnTo>
                  <a:pt x="57149" y="194786"/>
                </a:lnTo>
                <a:lnTo>
                  <a:pt x="57149" y="205263"/>
                </a:lnTo>
                <a:lnTo>
                  <a:pt x="61436" y="209549"/>
                </a:lnTo>
                <a:lnTo>
                  <a:pt x="228599" y="209549"/>
                </a:lnTo>
                <a:lnTo>
                  <a:pt x="228599" y="228599"/>
                </a:lnTo>
                <a:lnTo>
                  <a:pt x="61436" y="228599"/>
                </a:lnTo>
                <a:lnTo>
                  <a:pt x="57149" y="232886"/>
                </a:lnTo>
                <a:lnTo>
                  <a:pt x="57149" y="243363"/>
                </a:lnTo>
                <a:lnTo>
                  <a:pt x="61436" y="247649"/>
                </a:lnTo>
                <a:lnTo>
                  <a:pt x="228599" y="247649"/>
                </a:lnTo>
                <a:lnTo>
                  <a:pt x="228599" y="266699"/>
                </a:lnTo>
                <a:lnTo>
                  <a:pt x="225602" y="281518"/>
                </a:lnTo>
                <a:lnTo>
                  <a:pt x="217430" y="293630"/>
                </a:lnTo>
                <a:lnTo>
                  <a:pt x="205318" y="301802"/>
                </a:lnTo>
                <a:lnTo>
                  <a:pt x="190499" y="304799"/>
                </a:lnTo>
                <a:close/>
              </a:path>
              <a:path w="228600" h="304800">
                <a:moveTo>
                  <a:pt x="228599" y="76199"/>
                </a:moveTo>
                <a:lnTo>
                  <a:pt x="152399" y="76199"/>
                </a:lnTo>
                <a:lnTo>
                  <a:pt x="152399" y="0"/>
                </a:lnTo>
                <a:lnTo>
                  <a:pt x="228599" y="76199"/>
                </a:lnTo>
                <a:close/>
              </a:path>
              <a:path w="228600" h="304800">
                <a:moveTo>
                  <a:pt x="228599" y="171449"/>
                </a:moveTo>
                <a:lnTo>
                  <a:pt x="167163" y="171449"/>
                </a:lnTo>
                <a:lnTo>
                  <a:pt x="171449" y="167163"/>
                </a:lnTo>
                <a:lnTo>
                  <a:pt x="171449" y="156686"/>
                </a:lnTo>
                <a:lnTo>
                  <a:pt x="167163" y="152399"/>
                </a:lnTo>
                <a:lnTo>
                  <a:pt x="228599" y="152399"/>
                </a:lnTo>
                <a:lnTo>
                  <a:pt x="228599" y="171449"/>
                </a:lnTo>
                <a:close/>
              </a:path>
              <a:path w="228600" h="304800">
                <a:moveTo>
                  <a:pt x="228599" y="209549"/>
                </a:moveTo>
                <a:lnTo>
                  <a:pt x="167163" y="209549"/>
                </a:lnTo>
                <a:lnTo>
                  <a:pt x="171449" y="205263"/>
                </a:lnTo>
                <a:lnTo>
                  <a:pt x="171449" y="194786"/>
                </a:lnTo>
                <a:lnTo>
                  <a:pt x="167163" y="190499"/>
                </a:lnTo>
                <a:lnTo>
                  <a:pt x="228599" y="190499"/>
                </a:lnTo>
                <a:lnTo>
                  <a:pt x="228599" y="209549"/>
                </a:lnTo>
                <a:close/>
              </a:path>
              <a:path w="228600" h="304800">
                <a:moveTo>
                  <a:pt x="228599" y="247649"/>
                </a:moveTo>
                <a:lnTo>
                  <a:pt x="167163" y="247649"/>
                </a:lnTo>
                <a:lnTo>
                  <a:pt x="171449" y="243363"/>
                </a:lnTo>
                <a:lnTo>
                  <a:pt x="171449" y="232886"/>
                </a:lnTo>
                <a:lnTo>
                  <a:pt x="167163" y="228599"/>
                </a:lnTo>
                <a:lnTo>
                  <a:pt x="228599" y="228599"/>
                </a:lnTo>
                <a:lnTo>
                  <a:pt x="228599" y="2476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70168" y="2893632"/>
            <a:ext cx="108190" cy="182657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3369468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69" y="950206"/>
                </a:lnTo>
                <a:lnTo>
                  <a:pt x="383337" y="943348"/>
                </a:lnTo>
                <a:lnTo>
                  <a:pt x="338001" y="931992"/>
                </a:lnTo>
                <a:lnTo>
                  <a:pt x="293994" y="916247"/>
                </a:lnTo>
                <a:lnTo>
                  <a:pt x="251745" y="896264"/>
                </a:lnTo>
                <a:lnTo>
                  <a:pt x="211657" y="872237"/>
                </a:lnTo>
                <a:lnTo>
                  <a:pt x="174119" y="844396"/>
                </a:lnTo>
                <a:lnTo>
                  <a:pt x="139489" y="813009"/>
                </a:lnTo>
                <a:lnTo>
                  <a:pt x="108102" y="778379"/>
                </a:lnTo>
                <a:lnTo>
                  <a:pt x="80260" y="740839"/>
                </a:lnTo>
                <a:lnTo>
                  <a:pt x="56233" y="700752"/>
                </a:lnTo>
                <a:lnTo>
                  <a:pt x="36250" y="658502"/>
                </a:lnTo>
                <a:lnTo>
                  <a:pt x="20505" y="614497"/>
                </a:lnTo>
                <a:lnTo>
                  <a:pt x="9149" y="569161"/>
                </a:lnTo>
                <a:lnTo>
                  <a:pt x="2294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1" y="417948"/>
                </a:lnTo>
                <a:lnTo>
                  <a:pt x="11570" y="371899"/>
                </a:lnTo>
                <a:lnTo>
                  <a:pt x="24037" y="326855"/>
                </a:lnTo>
                <a:lnTo>
                  <a:pt x="40857" y="283250"/>
                </a:lnTo>
                <a:lnTo>
                  <a:pt x="61870" y="241503"/>
                </a:lnTo>
                <a:lnTo>
                  <a:pt x="86874" y="202018"/>
                </a:lnTo>
                <a:lnTo>
                  <a:pt x="115630" y="165173"/>
                </a:lnTo>
                <a:lnTo>
                  <a:pt x="147857" y="131324"/>
                </a:lnTo>
                <a:lnTo>
                  <a:pt x="183247" y="100797"/>
                </a:lnTo>
                <a:lnTo>
                  <a:pt x="221459" y="73886"/>
                </a:lnTo>
                <a:lnTo>
                  <a:pt x="262123" y="50850"/>
                </a:lnTo>
                <a:lnTo>
                  <a:pt x="304851" y="31910"/>
                </a:lnTo>
                <a:lnTo>
                  <a:pt x="349229" y="17250"/>
                </a:lnTo>
                <a:lnTo>
                  <a:pt x="394831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1" y="143"/>
                </a:lnTo>
                <a:lnTo>
                  <a:pt x="534552" y="3581"/>
                </a:lnTo>
                <a:lnTo>
                  <a:pt x="580600" y="11572"/>
                </a:lnTo>
                <a:lnTo>
                  <a:pt x="625643" y="24038"/>
                </a:lnTo>
                <a:lnTo>
                  <a:pt x="669248" y="40858"/>
                </a:lnTo>
                <a:lnTo>
                  <a:pt x="710994" y="61872"/>
                </a:lnTo>
                <a:lnTo>
                  <a:pt x="750480" y="86876"/>
                </a:lnTo>
                <a:lnTo>
                  <a:pt x="787327" y="115631"/>
                </a:lnTo>
                <a:lnTo>
                  <a:pt x="821175" y="147858"/>
                </a:lnTo>
                <a:lnTo>
                  <a:pt x="851702" y="183248"/>
                </a:lnTo>
                <a:lnTo>
                  <a:pt x="878612" y="221460"/>
                </a:lnTo>
                <a:lnTo>
                  <a:pt x="901649" y="262125"/>
                </a:lnTo>
                <a:lnTo>
                  <a:pt x="920588" y="304852"/>
                </a:lnTo>
                <a:lnTo>
                  <a:pt x="935249" y="349231"/>
                </a:lnTo>
                <a:lnTo>
                  <a:pt x="945489" y="394832"/>
                </a:lnTo>
                <a:lnTo>
                  <a:pt x="951210" y="441218"/>
                </a:lnTo>
                <a:lnTo>
                  <a:pt x="952499" y="476249"/>
                </a:lnTo>
                <a:lnTo>
                  <a:pt x="952356" y="487941"/>
                </a:lnTo>
                <a:lnTo>
                  <a:pt x="948918" y="534551"/>
                </a:lnTo>
                <a:lnTo>
                  <a:pt x="940926" y="580600"/>
                </a:lnTo>
                <a:lnTo>
                  <a:pt x="928462" y="625644"/>
                </a:lnTo>
                <a:lnTo>
                  <a:pt x="911641" y="669249"/>
                </a:lnTo>
                <a:lnTo>
                  <a:pt x="890627" y="710995"/>
                </a:lnTo>
                <a:lnTo>
                  <a:pt x="865622" y="750481"/>
                </a:lnTo>
                <a:lnTo>
                  <a:pt x="836870" y="787325"/>
                </a:lnTo>
                <a:lnTo>
                  <a:pt x="804641" y="821174"/>
                </a:lnTo>
                <a:lnTo>
                  <a:pt x="769251" y="851702"/>
                </a:lnTo>
                <a:lnTo>
                  <a:pt x="731038" y="878613"/>
                </a:lnTo>
                <a:lnTo>
                  <a:pt x="690372" y="901649"/>
                </a:lnTo>
                <a:lnTo>
                  <a:pt x="647646" y="920588"/>
                </a:lnTo>
                <a:lnTo>
                  <a:pt x="603268" y="935249"/>
                </a:lnTo>
                <a:lnTo>
                  <a:pt x="557667" y="945489"/>
                </a:lnTo>
                <a:lnTo>
                  <a:pt x="511282" y="951209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634328" y="2774862"/>
            <a:ext cx="346693" cy="268697"/>
          </a:xfrm>
          <a:custGeom>
            <a:avLst/>
            <a:gdLst/>
            <a:ahLst/>
            <a:cxnLst/>
            <a:rect l="l" t="t" r="r" b="b"/>
            <a:pathLst>
              <a:path w="375284" h="298450">
                <a:moveTo>
                  <a:pt x="142696" y="40640"/>
                </a:moveTo>
                <a:lnTo>
                  <a:pt x="45958" y="40640"/>
                </a:lnTo>
                <a:lnTo>
                  <a:pt x="52327" y="35560"/>
                </a:lnTo>
                <a:lnTo>
                  <a:pt x="59590" y="30480"/>
                </a:lnTo>
                <a:lnTo>
                  <a:pt x="67508" y="27940"/>
                </a:lnTo>
                <a:lnTo>
                  <a:pt x="72270" y="5080"/>
                </a:lnTo>
                <a:lnTo>
                  <a:pt x="76557" y="1270"/>
                </a:lnTo>
                <a:lnTo>
                  <a:pt x="86082" y="0"/>
                </a:lnTo>
                <a:lnTo>
                  <a:pt x="106501" y="0"/>
                </a:lnTo>
                <a:lnTo>
                  <a:pt x="112097" y="1270"/>
                </a:lnTo>
                <a:lnTo>
                  <a:pt x="116383" y="5080"/>
                </a:lnTo>
                <a:lnTo>
                  <a:pt x="117514" y="10160"/>
                </a:lnTo>
                <a:lnTo>
                  <a:pt x="121146" y="27940"/>
                </a:lnTo>
                <a:lnTo>
                  <a:pt x="129004" y="30480"/>
                </a:lnTo>
                <a:lnTo>
                  <a:pt x="136326" y="35560"/>
                </a:lnTo>
                <a:lnTo>
                  <a:pt x="142696" y="40640"/>
                </a:lnTo>
                <a:close/>
              </a:path>
              <a:path w="375284" h="298450">
                <a:moveTo>
                  <a:pt x="23752" y="165100"/>
                </a:moveTo>
                <a:lnTo>
                  <a:pt x="17799" y="163830"/>
                </a:lnTo>
                <a:lnTo>
                  <a:pt x="14406" y="160020"/>
                </a:lnTo>
                <a:lnTo>
                  <a:pt x="12263" y="156210"/>
                </a:lnTo>
                <a:lnTo>
                  <a:pt x="10298" y="153670"/>
                </a:lnTo>
                <a:lnTo>
                  <a:pt x="8512" y="151130"/>
                </a:lnTo>
                <a:lnTo>
                  <a:pt x="6727" y="147320"/>
                </a:lnTo>
                <a:lnTo>
                  <a:pt x="5060" y="144780"/>
                </a:lnTo>
                <a:lnTo>
                  <a:pt x="3571" y="142240"/>
                </a:lnTo>
                <a:lnTo>
                  <a:pt x="2202" y="138430"/>
                </a:lnTo>
                <a:lnTo>
                  <a:pt x="0" y="133350"/>
                </a:lnTo>
                <a:lnTo>
                  <a:pt x="1666" y="127000"/>
                </a:lnTo>
                <a:lnTo>
                  <a:pt x="19109" y="111760"/>
                </a:lnTo>
                <a:lnTo>
                  <a:pt x="18454" y="107950"/>
                </a:lnTo>
                <a:lnTo>
                  <a:pt x="18097" y="104140"/>
                </a:lnTo>
                <a:lnTo>
                  <a:pt x="18097" y="95250"/>
                </a:lnTo>
                <a:lnTo>
                  <a:pt x="18454" y="91440"/>
                </a:lnTo>
                <a:lnTo>
                  <a:pt x="19109" y="86360"/>
                </a:lnTo>
                <a:lnTo>
                  <a:pt x="5828" y="74871"/>
                </a:lnTo>
                <a:lnTo>
                  <a:pt x="1666" y="71120"/>
                </a:lnTo>
                <a:lnTo>
                  <a:pt x="0" y="66040"/>
                </a:lnTo>
                <a:lnTo>
                  <a:pt x="3571" y="57150"/>
                </a:lnTo>
                <a:lnTo>
                  <a:pt x="5060" y="54610"/>
                </a:lnTo>
                <a:lnTo>
                  <a:pt x="8512" y="48260"/>
                </a:lnTo>
                <a:lnTo>
                  <a:pt x="10358" y="44450"/>
                </a:lnTo>
                <a:lnTo>
                  <a:pt x="12322" y="41910"/>
                </a:lnTo>
                <a:lnTo>
                  <a:pt x="17799" y="34290"/>
                </a:lnTo>
                <a:lnTo>
                  <a:pt x="23752" y="33020"/>
                </a:lnTo>
                <a:lnTo>
                  <a:pt x="29110" y="35560"/>
                </a:lnTo>
                <a:lnTo>
                  <a:pt x="45958" y="40640"/>
                </a:lnTo>
                <a:lnTo>
                  <a:pt x="175359" y="40640"/>
                </a:lnTo>
                <a:lnTo>
                  <a:pt x="176272" y="41910"/>
                </a:lnTo>
                <a:lnTo>
                  <a:pt x="178236" y="44450"/>
                </a:lnTo>
                <a:lnTo>
                  <a:pt x="180022" y="48260"/>
                </a:lnTo>
                <a:lnTo>
                  <a:pt x="181867" y="50800"/>
                </a:lnTo>
                <a:lnTo>
                  <a:pt x="183534" y="54610"/>
                </a:lnTo>
                <a:lnTo>
                  <a:pt x="185023" y="57150"/>
                </a:lnTo>
                <a:lnTo>
                  <a:pt x="186392" y="59690"/>
                </a:lnTo>
                <a:lnTo>
                  <a:pt x="188594" y="66040"/>
                </a:lnTo>
                <a:lnTo>
                  <a:pt x="186928" y="71120"/>
                </a:lnTo>
                <a:lnTo>
                  <a:pt x="86863" y="71120"/>
                </a:lnTo>
                <a:lnTo>
                  <a:pt x="79969" y="74871"/>
                </a:lnTo>
                <a:lnTo>
                  <a:pt x="65722" y="95250"/>
                </a:lnTo>
                <a:lnTo>
                  <a:pt x="65722" y="102870"/>
                </a:lnTo>
                <a:lnTo>
                  <a:pt x="90508" y="128270"/>
                </a:lnTo>
                <a:lnTo>
                  <a:pt x="187142" y="128270"/>
                </a:lnTo>
                <a:lnTo>
                  <a:pt x="188475" y="133350"/>
                </a:lnTo>
                <a:lnTo>
                  <a:pt x="186273" y="138430"/>
                </a:lnTo>
                <a:lnTo>
                  <a:pt x="184904" y="140970"/>
                </a:lnTo>
                <a:lnTo>
                  <a:pt x="183415" y="144780"/>
                </a:lnTo>
                <a:lnTo>
                  <a:pt x="181748" y="147320"/>
                </a:lnTo>
                <a:lnTo>
                  <a:pt x="179903" y="151130"/>
                </a:lnTo>
                <a:lnTo>
                  <a:pt x="178117" y="153670"/>
                </a:lnTo>
                <a:lnTo>
                  <a:pt x="176152" y="156210"/>
                </a:lnTo>
                <a:lnTo>
                  <a:pt x="174327" y="158750"/>
                </a:lnTo>
                <a:lnTo>
                  <a:pt x="45898" y="158750"/>
                </a:lnTo>
                <a:lnTo>
                  <a:pt x="29110" y="163830"/>
                </a:lnTo>
                <a:lnTo>
                  <a:pt x="23752" y="165100"/>
                </a:lnTo>
                <a:close/>
              </a:path>
              <a:path w="375284" h="298450">
                <a:moveTo>
                  <a:pt x="175359" y="40640"/>
                </a:moveTo>
                <a:lnTo>
                  <a:pt x="142696" y="40640"/>
                </a:lnTo>
                <a:lnTo>
                  <a:pt x="159484" y="34290"/>
                </a:lnTo>
                <a:lnTo>
                  <a:pt x="164842" y="33020"/>
                </a:lnTo>
                <a:lnTo>
                  <a:pt x="170795" y="34290"/>
                </a:lnTo>
                <a:lnTo>
                  <a:pt x="175359" y="40640"/>
                </a:lnTo>
                <a:close/>
              </a:path>
              <a:path w="375284" h="298450">
                <a:moveTo>
                  <a:pt x="187142" y="128270"/>
                </a:moveTo>
                <a:lnTo>
                  <a:pt x="98086" y="128270"/>
                </a:lnTo>
                <a:lnTo>
                  <a:pt x="101731" y="127000"/>
                </a:lnTo>
                <a:lnTo>
                  <a:pt x="108733" y="124460"/>
                </a:lnTo>
                <a:lnTo>
                  <a:pt x="122872" y="102870"/>
                </a:lnTo>
                <a:lnTo>
                  <a:pt x="122872" y="95250"/>
                </a:lnTo>
                <a:lnTo>
                  <a:pt x="108625" y="74871"/>
                </a:lnTo>
                <a:lnTo>
                  <a:pt x="101731" y="71120"/>
                </a:lnTo>
                <a:lnTo>
                  <a:pt x="186928" y="71120"/>
                </a:lnTo>
                <a:lnTo>
                  <a:pt x="185519" y="72389"/>
                </a:lnTo>
                <a:lnTo>
                  <a:pt x="169366" y="86360"/>
                </a:lnTo>
                <a:lnTo>
                  <a:pt x="170021" y="91440"/>
                </a:lnTo>
                <a:lnTo>
                  <a:pt x="170378" y="95250"/>
                </a:lnTo>
                <a:lnTo>
                  <a:pt x="170378" y="104140"/>
                </a:lnTo>
                <a:lnTo>
                  <a:pt x="170140" y="106680"/>
                </a:lnTo>
                <a:lnTo>
                  <a:pt x="170021" y="107950"/>
                </a:lnTo>
                <a:lnTo>
                  <a:pt x="169366" y="111760"/>
                </a:lnTo>
                <a:lnTo>
                  <a:pt x="182582" y="123190"/>
                </a:lnTo>
                <a:lnTo>
                  <a:pt x="186809" y="127000"/>
                </a:lnTo>
                <a:lnTo>
                  <a:pt x="187142" y="128270"/>
                </a:lnTo>
                <a:close/>
              </a:path>
              <a:path w="375284" h="298450">
                <a:moveTo>
                  <a:pt x="241399" y="298450"/>
                </a:moveTo>
                <a:lnTo>
                  <a:pt x="236220" y="295910"/>
                </a:lnTo>
                <a:lnTo>
                  <a:pt x="229969" y="293370"/>
                </a:lnTo>
                <a:lnTo>
                  <a:pt x="226955" y="292070"/>
                </a:lnTo>
                <a:lnTo>
                  <a:pt x="223777" y="289560"/>
                </a:lnTo>
                <a:lnTo>
                  <a:pt x="220741" y="288290"/>
                </a:lnTo>
                <a:lnTo>
                  <a:pt x="217884" y="285750"/>
                </a:lnTo>
                <a:lnTo>
                  <a:pt x="210562" y="280670"/>
                </a:lnTo>
                <a:lnTo>
                  <a:pt x="209073" y="274320"/>
                </a:lnTo>
                <a:lnTo>
                  <a:pt x="210859" y="269240"/>
                </a:lnTo>
                <a:lnTo>
                  <a:pt x="216396" y="252730"/>
                </a:lnTo>
                <a:lnTo>
                  <a:pt x="211157" y="246380"/>
                </a:lnTo>
                <a:lnTo>
                  <a:pt x="206930" y="238760"/>
                </a:lnTo>
                <a:lnTo>
                  <a:pt x="203954" y="231140"/>
                </a:lnTo>
                <a:lnTo>
                  <a:pt x="181153" y="226060"/>
                </a:lnTo>
                <a:lnTo>
                  <a:pt x="176688" y="222250"/>
                </a:lnTo>
                <a:lnTo>
                  <a:pt x="175557" y="212090"/>
                </a:lnTo>
                <a:lnTo>
                  <a:pt x="175319" y="208280"/>
                </a:lnTo>
                <a:lnTo>
                  <a:pt x="175398" y="198120"/>
                </a:lnTo>
                <a:lnTo>
                  <a:pt x="175478" y="196850"/>
                </a:lnTo>
                <a:lnTo>
                  <a:pt x="175557" y="195580"/>
                </a:lnTo>
                <a:lnTo>
                  <a:pt x="176688" y="186690"/>
                </a:lnTo>
                <a:lnTo>
                  <a:pt x="181094" y="181610"/>
                </a:lnTo>
                <a:lnTo>
                  <a:pt x="203954" y="177800"/>
                </a:lnTo>
                <a:lnTo>
                  <a:pt x="206871" y="168910"/>
                </a:lnTo>
                <a:lnTo>
                  <a:pt x="211157" y="162560"/>
                </a:lnTo>
                <a:lnTo>
                  <a:pt x="216396" y="156210"/>
                </a:lnTo>
                <a:lnTo>
                  <a:pt x="210859" y="138430"/>
                </a:lnTo>
                <a:lnTo>
                  <a:pt x="209073" y="133350"/>
                </a:lnTo>
                <a:lnTo>
                  <a:pt x="210562" y="128270"/>
                </a:lnTo>
                <a:lnTo>
                  <a:pt x="215086" y="124460"/>
                </a:lnTo>
                <a:lnTo>
                  <a:pt x="217884" y="121920"/>
                </a:lnTo>
                <a:lnTo>
                  <a:pt x="220741" y="120650"/>
                </a:lnTo>
                <a:lnTo>
                  <a:pt x="223778" y="118110"/>
                </a:lnTo>
                <a:lnTo>
                  <a:pt x="229909" y="115570"/>
                </a:lnTo>
                <a:lnTo>
                  <a:pt x="233005" y="113030"/>
                </a:lnTo>
                <a:lnTo>
                  <a:pt x="236160" y="111760"/>
                </a:lnTo>
                <a:lnTo>
                  <a:pt x="241399" y="110490"/>
                </a:lnTo>
                <a:lnTo>
                  <a:pt x="247292" y="111760"/>
                </a:lnTo>
                <a:lnTo>
                  <a:pt x="262830" y="129540"/>
                </a:lnTo>
                <a:lnTo>
                  <a:pt x="340414" y="129540"/>
                </a:lnTo>
                <a:lnTo>
                  <a:pt x="341530" y="133350"/>
                </a:lnTo>
                <a:lnTo>
                  <a:pt x="339744" y="138430"/>
                </a:lnTo>
                <a:lnTo>
                  <a:pt x="334208" y="156210"/>
                </a:lnTo>
                <a:lnTo>
                  <a:pt x="339447" y="162560"/>
                </a:lnTo>
                <a:lnTo>
                  <a:pt x="343673" y="168910"/>
                </a:lnTo>
                <a:lnTo>
                  <a:pt x="345800" y="175260"/>
                </a:lnTo>
                <a:lnTo>
                  <a:pt x="271483" y="175260"/>
                </a:lnTo>
                <a:lnTo>
                  <a:pt x="267838" y="176530"/>
                </a:lnTo>
                <a:lnTo>
                  <a:pt x="246697" y="200660"/>
                </a:lnTo>
                <a:lnTo>
                  <a:pt x="246697" y="208280"/>
                </a:lnTo>
                <a:lnTo>
                  <a:pt x="260836" y="228600"/>
                </a:lnTo>
                <a:lnTo>
                  <a:pt x="267838" y="232410"/>
                </a:lnTo>
                <a:lnTo>
                  <a:pt x="346164" y="232410"/>
                </a:lnTo>
                <a:lnTo>
                  <a:pt x="343733" y="238760"/>
                </a:lnTo>
                <a:lnTo>
                  <a:pt x="339447" y="246380"/>
                </a:lnTo>
                <a:lnTo>
                  <a:pt x="334208" y="252730"/>
                </a:lnTo>
                <a:lnTo>
                  <a:pt x="339744" y="269240"/>
                </a:lnTo>
                <a:lnTo>
                  <a:pt x="341530" y="274320"/>
                </a:lnTo>
                <a:lnTo>
                  <a:pt x="340340" y="279400"/>
                </a:lnTo>
                <a:lnTo>
                  <a:pt x="262889" y="279400"/>
                </a:lnTo>
                <a:lnTo>
                  <a:pt x="251130" y="292070"/>
                </a:lnTo>
                <a:lnTo>
                  <a:pt x="247292" y="297180"/>
                </a:lnTo>
                <a:lnTo>
                  <a:pt x="241399" y="298450"/>
                </a:lnTo>
                <a:close/>
              </a:path>
              <a:path w="375284" h="298450">
                <a:moveTo>
                  <a:pt x="340414" y="129540"/>
                </a:moveTo>
                <a:lnTo>
                  <a:pt x="287714" y="129540"/>
                </a:lnTo>
                <a:lnTo>
                  <a:pt x="299501" y="115570"/>
                </a:lnTo>
                <a:lnTo>
                  <a:pt x="303311" y="111760"/>
                </a:lnTo>
                <a:lnTo>
                  <a:pt x="309205" y="110490"/>
                </a:lnTo>
                <a:lnTo>
                  <a:pt x="317599" y="113030"/>
                </a:lnTo>
                <a:lnTo>
                  <a:pt x="320694" y="115570"/>
                </a:lnTo>
                <a:lnTo>
                  <a:pt x="326826" y="118110"/>
                </a:lnTo>
                <a:lnTo>
                  <a:pt x="329803" y="120650"/>
                </a:lnTo>
                <a:lnTo>
                  <a:pt x="332720" y="121920"/>
                </a:lnTo>
                <a:lnTo>
                  <a:pt x="340042" y="128270"/>
                </a:lnTo>
                <a:lnTo>
                  <a:pt x="340414" y="129540"/>
                </a:lnTo>
                <a:close/>
              </a:path>
              <a:path w="375284" h="298450">
                <a:moveTo>
                  <a:pt x="287714" y="129540"/>
                </a:moveTo>
                <a:lnTo>
                  <a:pt x="262830" y="129540"/>
                </a:lnTo>
                <a:lnTo>
                  <a:pt x="266878" y="128270"/>
                </a:lnTo>
                <a:lnTo>
                  <a:pt x="283666" y="128270"/>
                </a:lnTo>
                <a:lnTo>
                  <a:pt x="287714" y="129540"/>
                </a:lnTo>
                <a:close/>
              </a:path>
              <a:path w="375284" h="298450">
                <a:moveTo>
                  <a:pt x="102393" y="199390"/>
                </a:moveTo>
                <a:lnTo>
                  <a:pt x="86082" y="199390"/>
                </a:lnTo>
                <a:lnTo>
                  <a:pt x="76497" y="198120"/>
                </a:lnTo>
                <a:lnTo>
                  <a:pt x="72211" y="193040"/>
                </a:lnTo>
                <a:lnTo>
                  <a:pt x="71080" y="187960"/>
                </a:lnTo>
                <a:lnTo>
                  <a:pt x="67448" y="170180"/>
                </a:lnTo>
                <a:lnTo>
                  <a:pt x="59590" y="167640"/>
                </a:lnTo>
                <a:lnTo>
                  <a:pt x="52268" y="163830"/>
                </a:lnTo>
                <a:lnTo>
                  <a:pt x="45898" y="158750"/>
                </a:lnTo>
                <a:lnTo>
                  <a:pt x="142577" y="158750"/>
                </a:lnTo>
                <a:lnTo>
                  <a:pt x="136207" y="163830"/>
                </a:lnTo>
                <a:lnTo>
                  <a:pt x="128944" y="167640"/>
                </a:lnTo>
                <a:lnTo>
                  <a:pt x="121027" y="170180"/>
                </a:lnTo>
                <a:lnTo>
                  <a:pt x="116264" y="193040"/>
                </a:lnTo>
                <a:lnTo>
                  <a:pt x="111978" y="198120"/>
                </a:lnTo>
                <a:lnTo>
                  <a:pt x="102393" y="199390"/>
                </a:lnTo>
                <a:close/>
              </a:path>
              <a:path w="375284" h="298450">
                <a:moveTo>
                  <a:pt x="164722" y="165100"/>
                </a:moveTo>
                <a:lnTo>
                  <a:pt x="159365" y="163830"/>
                </a:lnTo>
                <a:lnTo>
                  <a:pt x="142577" y="158750"/>
                </a:lnTo>
                <a:lnTo>
                  <a:pt x="174327" y="158750"/>
                </a:lnTo>
                <a:lnTo>
                  <a:pt x="170676" y="163830"/>
                </a:lnTo>
                <a:lnTo>
                  <a:pt x="164722" y="165100"/>
                </a:lnTo>
                <a:close/>
              </a:path>
              <a:path w="375284" h="298450">
                <a:moveTo>
                  <a:pt x="346164" y="232410"/>
                </a:moveTo>
                <a:lnTo>
                  <a:pt x="282706" y="232410"/>
                </a:lnTo>
                <a:lnTo>
                  <a:pt x="289708" y="228600"/>
                </a:lnTo>
                <a:lnTo>
                  <a:pt x="292798" y="227330"/>
                </a:lnTo>
                <a:lnTo>
                  <a:pt x="298157" y="222250"/>
                </a:lnTo>
                <a:lnTo>
                  <a:pt x="300222" y="218440"/>
                </a:lnTo>
                <a:lnTo>
                  <a:pt x="303122" y="212090"/>
                </a:lnTo>
                <a:lnTo>
                  <a:pt x="303847" y="208280"/>
                </a:lnTo>
                <a:lnTo>
                  <a:pt x="303847" y="200660"/>
                </a:lnTo>
                <a:lnTo>
                  <a:pt x="279061" y="175260"/>
                </a:lnTo>
                <a:lnTo>
                  <a:pt x="345800" y="175260"/>
                </a:lnTo>
                <a:lnTo>
                  <a:pt x="346650" y="177800"/>
                </a:lnTo>
                <a:lnTo>
                  <a:pt x="363974" y="181610"/>
                </a:lnTo>
                <a:lnTo>
                  <a:pt x="369450" y="181610"/>
                </a:lnTo>
                <a:lnTo>
                  <a:pt x="373915" y="186690"/>
                </a:lnTo>
                <a:lnTo>
                  <a:pt x="375046" y="195580"/>
                </a:lnTo>
                <a:lnTo>
                  <a:pt x="375165" y="198120"/>
                </a:lnTo>
                <a:lnTo>
                  <a:pt x="375284" y="208280"/>
                </a:lnTo>
                <a:lnTo>
                  <a:pt x="375046" y="212090"/>
                </a:lnTo>
                <a:lnTo>
                  <a:pt x="373915" y="222250"/>
                </a:lnTo>
                <a:lnTo>
                  <a:pt x="369510" y="226060"/>
                </a:lnTo>
                <a:lnTo>
                  <a:pt x="346650" y="231140"/>
                </a:lnTo>
                <a:lnTo>
                  <a:pt x="346164" y="232410"/>
                </a:lnTo>
                <a:close/>
              </a:path>
              <a:path w="375284" h="298450">
                <a:moveTo>
                  <a:pt x="279558" y="280670"/>
                </a:moveTo>
                <a:lnTo>
                  <a:pt x="271105" y="280670"/>
                </a:lnTo>
                <a:lnTo>
                  <a:pt x="266938" y="279400"/>
                </a:lnTo>
                <a:lnTo>
                  <a:pt x="283725" y="279400"/>
                </a:lnTo>
                <a:lnTo>
                  <a:pt x="279558" y="280670"/>
                </a:lnTo>
                <a:close/>
              </a:path>
              <a:path w="375284" h="298450">
                <a:moveTo>
                  <a:pt x="309145" y="298450"/>
                </a:moveTo>
                <a:lnTo>
                  <a:pt x="303252" y="297180"/>
                </a:lnTo>
                <a:lnTo>
                  <a:pt x="299270" y="291786"/>
                </a:lnTo>
                <a:lnTo>
                  <a:pt x="287774" y="279400"/>
                </a:lnTo>
                <a:lnTo>
                  <a:pt x="340340" y="279400"/>
                </a:lnTo>
                <a:lnTo>
                  <a:pt x="340042" y="280670"/>
                </a:lnTo>
                <a:lnTo>
                  <a:pt x="332720" y="285750"/>
                </a:lnTo>
                <a:lnTo>
                  <a:pt x="329803" y="288290"/>
                </a:lnTo>
                <a:lnTo>
                  <a:pt x="326826" y="289560"/>
                </a:lnTo>
                <a:lnTo>
                  <a:pt x="323649" y="292070"/>
                </a:lnTo>
                <a:lnTo>
                  <a:pt x="320635" y="293370"/>
                </a:lnTo>
                <a:lnTo>
                  <a:pt x="314384" y="295910"/>
                </a:lnTo>
                <a:lnTo>
                  <a:pt x="309145" y="2984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80442" y="2893632"/>
            <a:ext cx="108190" cy="182657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14942534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69" y="950206"/>
                </a:lnTo>
                <a:lnTo>
                  <a:pt x="383337" y="943348"/>
                </a:lnTo>
                <a:lnTo>
                  <a:pt x="338000" y="931992"/>
                </a:lnTo>
                <a:lnTo>
                  <a:pt x="293994" y="916247"/>
                </a:lnTo>
                <a:lnTo>
                  <a:pt x="251746" y="896264"/>
                </a:lnTo>
                <a:lnTo>
                  <a:pt x="211656" y="872237"/>
                </a:lnTo>
                <a:lnTo>
                  <a:pt x="174119" y="844396"/>
                </a:lnTo>
                <a:lnTo>
                  <a:pt x="139490" y="813009"/>
                </a:lnTo>
                <a:lnTo>
                  <a:pt x="108103" y="778379"/>
                </a:lnTo>
                <a:lnTo>
                  <a:pt x="80260" y="740839"/>
                </a:lnTo>
                <a:lnTo>
                  <a:pt x="56233" y="700752"/>
                </a:lnTo>
                <a:lnTo>
                  <a:pt x="36250" y="658502"/>
                </a:lnTo>
                <a:lnTo>
                  <a:pt x="20505" y="614497"/>
                </a:lnTo>
                <a:lnTo>
                  <a:pt x="9150" y="569161"/>
                </a:lnTo>
                <a:lnTo>
                  <a:pt x="2292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1" y="417948"/>
                </a:lnTo>
                <a:lnTo>
                  <a:pt x="11571" y="371899"/>
                </a:lnTo>
                <a:lnTo>
                  <a:pt x="24036" y="326855"/>
                </a:lnTo>
                <a:lnTo>
                  <a:pt x="40857" y="283250"/>
                </a:lnTo>
                <a:lnTo>
                  <a:pt x="61871" y="241503"/>
                </a:lnTo>
                <a:lnTo>
                  <a:pt x="86875" y="202018"/>
                </a:lnTo>
                <a:lnTo>
                  <a:pt x="115631" y="165173"/>
                </a:lnTo>
                <a:lnTo>
                  <a:pt x="147858" y="131324"/>
                </a:lnTo>
                <a:lnTo>
                  <a:pt x="183248" y="100797"/>
                </a:lnTo>
                <a:lnTo>
                  <a:pt x="221458" y="73886"/>
                </a:lnTo>
                <a:lnTo>
                  <a:pt x="262124" y="50850"/>
                </a:lnTo>
                <a:lnTo>
                  <a:pt x="304852" y="31910"/>
                </a:lnTo>
                <a:lnTo>
                  <a:pt x="349230" y="17250"/>
                </a:lnTo>
                <a:lnTo>
                  <a:pt x="394832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2" y="143"/>
                </a:lnTo>
                <a:lnTo>
                  <a:pt x="534552" y="3581"/>
                </a:lnTo>
                <a:lnTo>
                  <a:pt x="580599" y="11572"/>
                </a:lnTo>
                <a:lnTo>
                  <a:pt x="625643" y="24038"/>
                </a:lnTo>
                <a:lnTo>
                  <a:pt x="669247" y="40858"/>
                </a:lnTo>
                <a:lnTo>
                  <a:pt x="710994" y="61872"/>
                </a:lnTo>
                <a:lnTo>
                  <a:pt x="750481" y="86876"/>
                </a:lnTo>
                <a:lnTo>
                  <a:pt x="787325" y="115631"/>
                </a:lnTo>
                <a:lnTo>
                  <a:pt x="821174" y="147858"/>
                </a:lnTo>
                <a:lnTo>
                  <a:pt x="851700" y="183248"/>
                </a:lnTo>
                <a:lnTo>
                  <a:pt x="878611" y="221460"/>
                </a:lnTo>
                <a:lnTo>
                  <a:pt x="901648" y="262125"/>
                </a:lnTo>
                <a:lnTo>
                  <a:pt x="920588" y="304852"/>
                </a:lnTo>
                <a:lnTo>
                  <a:pt x="935248" y="349231"/>
                </a:lnTo>
                <a:lnTo>
                  <a:pt x="945489" y="394832"/>
                </a:lnTo>
                <a:lnTo>
                  <a:pt x="951211" y="441218"/>
                </a:lnTo>
                <a:lnTo>
                  <a:pt x="952499" y="476249"/>
                </a:lnTo>
                <a:lnTo>
                  <a:pt x="952357" y="487941"/>
                </a:lnTo>
                <a:lnTo>
                  <a:pt x="948919" y="534551"/>
                </a:lnTo>
                <a:lnTo>
                  <a:pt x="940926" y="580600"/>
                </a:lnTo>
                <a:lnTo>
                  <a:pt x="928461" y="625644"/>
                </a:lnTo>
                <a:lnTo>
                  <a:pt x="911640" y="669249"/>
                </a:lnTo>
                <a:lnTo>
                  <a:pt x="890626" y="710995"/>
                </a:lnTo>
                <a:lnTo>
                  <a:pt x="865620" y="750481"/>
                </a:lnTo>
                <a:lnTo>
                  <a:pt x="836867" y="787325"/>
                </a:lnTo>
                <a:lnTo>
                  <a:pt x="804640" y="821174"/>
                </a:lnTo>
                <a:lnTo>
                  <a:pt x="769250" y="851702"/>
                </a:lnTo>
                <a:lnTo>
                  <a:pt x="731037" y="878613"/>
                </a:lnTo>
                <a:lnTo>
                  <a:pt x="690372" y="901649"/>
                </a:lnTo>
                <a:lnTo>
                  <a:pt x="647644" y="920588"/>
                </a:lnTo>
                <a:lnTo>
                  <a:pt x="603267" y="935249"/>
                </a:lnTo>
                <a:lnTo>
                  <a:pt x="557666" y="945489"/>
                </a:lnTo>
                <a:lnTo>
                  <a:pt x="511282" y="951209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5241711" y="2770574"/>
            <a:ext cx="281578" cy="27441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40421" y="304799"/>
                </a:moveTo>
                <a:lnTo>
                  <a:pt x="24687" y="301623"/>
                </a:lnTo>
                <a:lnTo>
                  <a:pt x="11834" y="292953"/>
                </a:lnTo>
                <a:lnTo>
                  <a:pt x="3176" y="280112"/>
                </a:lnTo>
                <a:lnTo>
                  <a:pt x="0" y="264378"/>
                </a:lnTo>
                <a:lnTo>
                  <a:pt x="787" y="256455"/>
                </a:lnTo>
                <a:lnTo>
                  <a:pt x="3088" y="248907"/>
                </a:lnTo>
                <a:lnTo>
                  <a:pt x="6806" y="241950"/>
                </a:lnTo>
                <a:lnTo>
                  <a:pt x="11846" y="235803"/>
                </a:lnTo>
                <a:lnTo>
                  <a:pt x="119955" y="127694"/>
                </a:lnTo>
                <a:lnTo>
                  <a:pt x="117539" y="119954"/>
                </a:lnTo>
                <a:lnTo>
                  <a:pt x="115765" y="111941"/>
                </a:lnTo>
                <a:lnTo>
                  <a:pt x="114672" y="103693"/>
                </a:lnTo>
                <a:lnTo>
                  <a:pt x="114299" y="95249"/>
                </a:lnTo>
                <a:lnTo>
                  <a:pt x="121782" y="58165"/>
                </a:lnTo>
                <a:lnTo>
                  <a:pt x="142190" y="27890"/>
                </a:lnTo>
                <a:lnTo>
                  <a:pt x="172465" y="7482"/>
                </a:lnTo>
                <a:lnTo>
                  <a:pt x="209549" y="0"/>
                </a:lnTo>
                <a:lnTo>
                  <a:pt x="216323" y="241"/>
                </a:lnTo>
                <a:lnTo>
                  <a:pt x="243720" y="13454"/>
                </a:lnTo>
                <a:lnTo>
                  <a:pt x="191512" y="65662"/>
                </a:lnTo>
                <a:lnTo>
                  <a:pt x="190499" y="68103"/>
                </a:lnTo>
                <a:lnTo>
                  <a:pt x="190499" y="110013"/>
                </a:lnTo>
                <a:lnTo>
                  <a:pt x="194786" y="114299"/>
                </a:lnTo>
                <a:lnTo>
                  <a:pt x="300956" y="114299"/>
                </a:lnTo>
                <a:lnTo>
                  <a:pt x="297317" y="132334"/>
                </a:lnTo>
                <a:lnTo>
                  <a:pt x="276909" y="162609"/>
                </a:lnTo>
                <a:lnTo>
                  <a:pt x="246634" y="183017"/>
                </a:lnTo>
                <a:lnTo>
                  <a:pt x="237579" y="184844"/>
                </a:lnTo>
                <a:lnTo>
                  <a:pt x="177105" y="184844"/>
                </a:lnTo>
                <a:lnTo>
                  <a:pt x="119062" y="242887"/>
                </a:lnTo>
                <a:lnTo>
                  <a:pt x="45730" y="242887"/>
                </a:lnTo>
                <a:lnTo>
                  <a:pt x="43907" y="243250"/>
                </a:lnTo>
                <a:lnTo>
                  <a:pt x="33337" y="255280"/>
                </a:lnTo>
                <a:lnTo>
                  <a:pt x="33337" y="259069"/>
                </a:lnTo>
                <a:lnTo>
                  <a:pt x="45730" y="271462"/>
                </a:lnTo>
                <a:lnTo>
                  <a:pt x="90487" y="271462"/>
                </a:lnTo>
                <a:lnTo>
                  <a:pt x="68996" y="292953"/>
                </a:lnTo>
                <a:lnTo>
                  <a:pt x="62849" y="297993"/>
                </a:lnTo>
                <a:lnTo>
                  <a:pt x="56057" y="301623"/>
                </a:lnTo>
                <a:lnTo>
                  <a:pt x="48344" y="304012"/>
                </a:lnTo>
                <a:lnTo>
                  <a:pt x="40421" y="304799"/>
                </a:lnTo>
                <a:close/>
              </a:path>
              <a:path w="304800" h="304800">
                <a:moveTo>
                  <a:pt x="300956" y="114299"/>
                </a:moveTo>
                <a:lnTo>
                  <a:pt x="236696" y="114299"/>
                </a:lnTo>
                <a:lnTo>
                  <a:pt x="239137" y="113287"/>
                </a:lnTo>
                <a:lnTo>
                  <a:pt x="291345" y="61079"/>
                </a:lnTo>
                <a:lnTo>
                  <a:pt x="304799" y="95249"/>
                </a:lnTo>
                <a:lnTo>
                  <a:pt x="300956" y="114299"/>
                </a:lnTo>
                <a:close/>
              </a:path>
              <a:path w="304800" h="304800">
                <a:moveTo>
                  <a:pt x="209549" y="190499"/>
                </a:moveTo>
                <a:lnTo>
                  <a:pt x="201106" y="190135"/>
                </a:lnTo>
                <a:lnTo>
                  <a:pt x="192858" y="189056"/>
                </a:lnTo>
                <a:lnTo>
                  <a:pt x="184845" y="187285"/>
                </a:lnTo>
                <a:lnTo>
                  <a:pt x="177105" y="184844"/>
                </a:lnTo>
                <a:lnTo>
                  <a:pt x="237579" y="184844"/>
                </a:lnTo>
                <a:lnTo>
                  <a:pt x="209549" y="190499"/>
                </a:lnTo>
                <a:close/>
              </a:path>
              <a:path w="304800" h="304800">
                <a:moveTo>
                  <a:pt x="90487" y="271462"/>
                </a:moveTo>
                <a:lnTo>
                  <a:pt x="49519" y="271462"/>
                </a:lnTo>
                <a:lnTo>
                  <a:pt x="51342" y="271099"/>
                </a:lnTo>
                <a:lnTo>
                  <a:pt x="54842" y="269649"/>
                </a:lnTo>
                <a:lnTo>
                  <a:pt x="61912" y="259069"/>
                </a:lnTo>
                <a:lnTo>
                  <a:pt x="61912" y="255280"/>
                </a:lnTo>
                <a:lnTo>
                  <a:pt x="49519" y="242887"/>
                </a:lnTo>
                <a:lnTo>
                  <a:pt x="119062" y="242887"/>
                </a:lnTo>
                <a:lnTo>
                  <a:pt x="90487" y="271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99517" y="2893632"/>
            <a:ext cx="108190" cy="18265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16622005" y="2479009"/>
            <a:ext cx="879932" cy="857545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49" y="952499"/>
                </a:moveTo>
                <a:lnTo>
                  <a:pt x="429569" y="950207"/>
                </a:lnTo>
                <a:lnTo>
                  <a:pt x="383337" y="943348"/>
                </a:lnTo>
                <a:lnTo>
                  <a:pt x="338001" y="931992"/>
                </a:lnTo>
                <a:lnTo>
                  <a:pt x="293996" y="916246"/>
                </a:lnTo>
                <a:lnTo>
                  <a:pt x="251747" y="896264"/>
                </a:lnTo>
                <a:lnTo>
                  <a:pt x="211659" y="872236"/>
                </a:lnTo>
                <a:lnTo>
                  <a:pt x="174120" y="844395"/>
                </a:lnTo>
                <a:lnTo>
                  <a:pt x="139490" y="813009"/>
                </a:lnTo>
                <a:lnTo>
                  <a:pt x="108103" y="778379"/>
                </a:lnTo>
                <a:lnTo>
                  <a:pt x="80262" y="740839"/>
                </a:lnTo>
                <a:lnTo>
                  <a:pt x="56234" y="700752"/>
                </a:lnTo>
                <a:lnTo>
                  <a:pt x="36252" y="658502"/>
                </a:lnTo>
                <a:lnTo>
                  <a:pt x="20507" y="614497"/>
                </a:lnTo>
                <a:lnTo>
                  <a:pt x="9150" y="569161"/>
                </a:lnTo>
                <a:lnTo>
                  <a:pt x="2293" y="522930"/>
                </a:lnTo>
                <a:lnTo>
                  <a:pt x="0" y="476249"/>
                </a:lnTo>
                <a:lnTo>
                  <a:pt x="143" y="464558"/>
                </a:lnTo>
                <a:lnTo>
                  <a:pt x="3581" y="417948"/>
                </a:lnTo>
                <a:lnTo>
                  <a:pt x="11572" y="371898"/>
                </a:lnTo>
                <a:lnTo>
                  <a:pt x="24037" y="326855"/>
                </a:lnTo>
                <a:lnTo>
                  <a:pt x="40858" y="283249"/>
                </a:lnTo>
                <a:lnTo>
                  <a:pt x="61872" y="241503"/>
                </a:lnTo>
                <a:lnTo>
                  <a:pt x="86877" y="202018"/>
                </a:lnTo>
                <a:lnTo>
                  <a:pt x="115631" y="165173"/>
                </a:lnTo>
                <a:lnTo>
                  <a:pt x="147858" y="131324"/>
                </a:lnTo>
                <a:lnTo>
                  <a:pt x="183248" y="100796"/>
                </a:lnTo>
                <a:lnTo>
                  <a:pt x="221460" y="73885"/>
                </a:lnTo>
                <a:lnTo>
                  <a:pt x="262125" y="50849"/>
                </a:lnTo>
                <a:lnTo>
                  <a:pt x="304853" y="31910"/>
                </a:lnTo>
                <a:lnTo>
                  <a:pt x="349231" y="17250"/>
                </a:lnTo>
                <a:lnTo>
                  <a:pt x="394832" y="7010"/>
                </a:lnTo>
                <a:lnTo>
                  <a:pt x="441218" y="1290"/>
                </a:lnTo>
                <a:lnTo>
                  <a:pt x="476249" y="0"/>
                </a:lnTo>
                <a:lnTo>
                  <a:pt x="487941" y="143"/>
                </a:lnTo>
                <a:lnTo>
                  <a:pt x="534551" y="3582"/>
                </a:lnTo>
                <a:lnTo>
                  <a:pt x="580600" y="11572"/>
                </a:lnTo>
                <a:lnTo>
                  <a:pt x="625643" y="24037"/>
                </a:lnTo>
                <a:lnTo>
                  <a:pt x="669248" y="40858"/>
                </a:lnTo>
                <a:lnTo>
                  <a:pt x="710995" y="61871"/>
                </a:lnTo>
                <a:lnTo>
                  <a:pt x="750481" y="86876"/>
                </a:lnTo>
                <a:lnTo>
                  <a:pt x="787326" y="115630"/>
                </a:lnTo>
                <a:lnTo>
                  <a:pt x="821174" y="147858"/>
                </a:lnTo>
                <a:lnTo>
                  <a:pt x="851701" y="183248"/>
                </a:lnTo>
                <a:lnTo>
                  <a:pt x="878613" y="221459"/>
                </a:lnTo>
                <a:lnTo>
                  <a:pt x="901649" y="262125"/>
                </a:lnTo>
                <a:lnTo>
                  <a:pt x="920588" y="304852"/>
                </a:lnTo>
                <a:lnTo>
                  <a:pt x="935249" y="349230"/>
                </a:lnTo>
                <a:lnTo>
                  <a:pt x="945489" y="394832"/>
                </a:lnTo>
                <a:lnTo>
                  <a:pt x="951209" y="441218"/>
                </a:lnTo>
                <a:lnTo>
                  <a:pt x="952499" y="476249"/>
                </a:lnTo>
                <a:lnTo>
                  <a:pt x="952356" y="487941"/>
                </a:lnTo>
                <a:lnTo>
                  <a:pt x="948918" y="534551"/>
                </a:lnTo>
                <a:lnTo>
                  <a:pt x="940927" y="580599"/>
                </a:lnTo>
                <a:lnTo>
                  <a:pt x="928461" y="625643"/>
                </a:lnTo>
                <a:lnTo>
                  <a:pt x="911640" y="669248"/>
                </a:lnTo>
                <a:lnTo>
                  <a:pt x="890626" y="710995"/>
                </a:lnTo>
                <a:lnTo>
                  <a:pt x="865622" y="750481"/>
                </a:lnTo>
                <a:lnTo>
                  <a:pt x="836868" y="787325"/>
                </a:lnTo>
                <a:lnTo>
                  <a:pt x="804640" y="821174"/>
                </a:lnTo>
                <a:lnTo>
                  <a:pt x="769251" y="851701"/>
                </a:lnTo>
                <a:lnTo>
                  <a:pt x="731039" y="878612"/>
                </a:lnTo>
                <a:lnTo>
                  <a:pt x="690373" y="901649"/>
                </a:lnTo>
                <a:lnTo>
                  <a:pt x="647646" y="920588"/>
                </a:lnTo>
                <a:lnTo>
                  <a:pt x="603267" y="935248"/>
                </a:lnTo>
                <a:lnTo>
                  <a:pt x="557666" y="945489"/>
                </a:lnTo>
                <a:lnTo>
                  <a:pt x="511281" y="951210"/>
                </a:lnTo>
                <a:lnTo>
                  <a:pt x="476249" y="9524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6885984" y="2770575"/>
            <a:ext cx="351973" cy="274414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649" y="57149"/>
                </a:moveTo>
                <a:lnTo>
                  <a:pt x="38099" y="57149"/>
                </a:lnTo>
                <a:lnTo>
                  <a:pt x="38099" y="28574"/>
                </a:lnTo>
                <a:lnTo>
                  <a:pt x="40346" y="17454"/>
                </a:lnTo>
                <a:lnTo>
                  <a:pt x="46471" y="8371"/>
                </a:lnTo>
                <a:lnTo>
                  <a:pt x="55554" y="2246"/>
                </a:lnTo>
                <a:lnTo>
                  <a:pt x="66674" y="0"/>
                </a:lnTo>
                <a:lnTo>
                  <a:pt x="219074" y="0"/>
                </a:lnTo>
                <a:lnTo>
                  <a:pt x="230195" y="2246"/>
                </a:lnTo>
                <a:lnTo>
                  <a:pt x="239278" y="8371"/>
                </a:lnTo>
                <a:lnTo>
                  <a:pt x="245403" y="17454"/>
                </a:lnTo>
                <a:lnTo>
                  <a:pt x="247649" y="28574"/>
                </a:lnTo>
                <a:lnTo>
                  <a:pt x="247649" y="57149"/>
                </a:lnTo>
                <a:close/>
              </a:path>
              <a:path w="381000" h="304800">
                <a:moveTo>
                  <a:pt x="95249" y="304799"/>
                </a:moveTo>
                <a:lnTo>
                  <a:pt x="73009" y="300307"/>
                </a:lnTo>
                <a:lnTo>
                  <a:pt x="54843" y="288056"/>
                </a:lnTo>
                <a:lnTo>
                  <a:pt x="42592" y="269890"/>
                </a:lnTo>
                <a:lnTo>
                  <a:pt x="38099" y="247649"/>
                </a:lnTo>
                <a:lnTo>
                  <a:pt x="38099" y="171449"/>
                </a:lnTo>
                <a:lnTo>
                  <a:pt x="129063" y="171449"/>
                </a:lnTo>
                <a:lnTo>
                  <a:pt x="133349" y="167163"/>
                </a:lnTo>
                <a:lnTo>
                  <a:pt x="133349" y="156686"/>
                </a:lnTo>
                <a:lnTo>
                  <a:pt x="129063" y="152399"/>
                </a:lnTo>
                <a:lnTo>
                  <a:pt x="323849" y="152399"/>
                </a:lnTo>
                <a:lnTo>
                  <a:pt x="323849" y="141267"/>
                </a:lnTo>
                <a:lnTo>
                  <a:pt x="277832" y="95249"/>
                </a:lnTo>
                <a:lnTo>
                  <a:pt x="167163" y="95249"/>
                </a:lnTo>
                <a:lnTo>
                  <a:pt x="171449" y="90963"/>
                </a:lnTo>
                <a:lnTo>
                  <a:pt x="171449" y="80486"/>
                </a:lnTo>
                <a:lnTo>
                  <a:pt x="167163" y="76199"/>
                </a:lnTo>
                <a:lnTo>
                  <a:pt x="4286" y="76199"/>
                </a:lnTo>
                <a:lnTo>
                  <a:pt x="0" y="71913"/>
                </a:lnTo>
                <a:lnTo>
                  <a:pt x="0" y="61436"/>
                </a:lnTo>
                <a:lnTo>
                  <a:pt x="4286" y="57149"/>
                </a:lnTo>
                <a:lnTo>
                  <a:pt x="277832" y="57149"/>
                </a:lnTo>
                <a:lnTo>
                  <a:pt x="285310" y="57884"/>
                </a:lnTo>
                <a:lnTo>
                  <a:pt x="350817" y="114299"/>
                </a:lnTo>
                <a:lnTo>
                  <a:pt x="361949" y="141267"/>
                </a:lnTo>
                <a:lnTo>
                  <a:pt x="361949" y="209549"/>
                </a:lnTo>
                <a:lnTo>
                  <a:pt x="369371" y="211044"/>
                </a:lnTo>
                <a:lnTo>
                  <a:pt x="375426" y="215123"/>
                </a:lnTo>
                <a:lnTo>
                  <a:pt x="378088" y="219074"/>
                </a:lnTo>
                <a:lnTo>
                  <a:pt x="91460" y="219074"/>
                </a:lnTo>
                <a:lnTo>
                  <a:pt x="87815" y="219800"/>
                </a:lnTo>
                <a:lnTo>
                  <a:pt x="66674" y="243860"/>
                </a:lnTo>
                <a:lnTo>
                  <a:pt x="66674" y="251439"/>
                </a:lnTo>
                <a:lnTo>
                  <a:pt x="91460" y="276224"/>
                </a:lnTo>
                <a:lnTo>
                  <a:pt x="143635" y="276224"/>
                </a:lnTo>
                <a:lnTo>
                  <a:pt x="135656" y="288056"/>
                </a:lnTo>
                <a:lnTo>
                  <a:pt x="117490" y="300307"/>
                </a:lnTo>
                <a:lnTo>
                  <a:pt x="95249" y="304799"/>
                </a:lnTo>
                <a:close/>
              </a:path>
              <a:path w="381000" h="304800">
                <a:moveTo>
                  <a:pt x="247649" y="152399"/>
                </a:moveTo>
                <a:lnTo>
                  <a:pt x="4286" y="152399"/>
                </a:lnTo>
                <a:lnTo>
                  <a:pt x="0" y="148113"/>
                </a:lnTo>
                <a:lnTo>
                  <a:pt x="0" y="137636"/>
                </a:lnTo>
                <a:lnTo>
                  <a:pt x="4286" y="133349"/>
                </a:lnTo>
                <a:lnTo>
                  <a:pt x="148113" y="133349"/>
                </a:lnTo>
                <a:lnTo>
                  <a:pt x="152399" y="129063"/>
                </a:lnTo>
                <a:lnTo>
                  <a:pt x="152399" y="118586"/>
                </a:lnTo>
                <a:lnTo>
                  <a:pt x="148113" y="114299"/>
                </a:lnTo>
                <a:lnTo>
                  <a:pt x="23336" y="114299"/>
                </a:lnTo>
                <a:lnTo>
                  <a:pt x="19049" y="110013"/>
                </a:lnTo>
                <a:lnTo>
                  <a:pt x="19049" y="99536"/>
                </a:lnTo>
                <a:lnTo>
                  <a:pt x="23336" y="95249"/>
                </a:lnTo>
                <a:lnTo>
                  <a:pt x="247649" y="95249"/>
                </a:lnTo>
                <a:lnTo>
                  <a:pt x="247649" y="152399"/>
                </a:lnTo>
                <a:close/>
              </a:path>
              <a:path w="381000" h="304800">
                <a:moveTo>
                  <a:pt x="143635" y="276224"/>
                </a:moveTo>
                <a:lnTo>
                  <a:pt x="99039" y="276224"/>
                </a:lnTo>
                <a:lnTo>
                  <a:pt x="102684" y="275499"/>
                </a:lnTo>
                <a:lnTo>
                  <a:pt x="109685" y="272599"/>
                </a:lnTo>
                <a:lnTo>
                  <a:pt x="123824" y="251439"/>
                </a:lnTo>
                <a:lnTo>
                  <a:pt x="123824" y="243860"/>
                </a:lnTo>
                <a:lnTo>
                  <a:pt x="99039" y="219074"/>
                </a:lnTo>
                <a:lnTo>
                  <a:pt x="281960" y="219074"/>
                </a:lnTo>
                <a:lnTo>
                  <a:pt x="257174" y="243860"/>
                </a:lnTo>
                <a:lnTo>
                  <a:pt x="257174" y="247649"/>
                </a:lnTo>
                <a:lnTo>
                  <a:pt x="152399" y="247649"/>
                </a:lnTo>
                <a:lnTo>
                  <a:pt x="147907" y="269890"/>
                </a:lnTo>
                <a:lnTo>
                  <a:pt x="143635" y="276224"/>
                </a:lnTo>
                <a:close/>
              </a:path>
              <a:path w="381000" h="304800">
                <a:moveTo>
                  <a:pt x="334135" y="276224"/>
                </a:moveTo>
                <a:lnTo>
                  <a:pt x="289539" y="276224"/>
                </a:lnTo>
                <a:lnTo>
                  <a:pt x="293184" y="275499"/>
                </a:lnTo>
                <a:lnTo>
                  <a:pt x="300185" y="272599"/>
                </a:lnTo>
                <a:lnTo>
                  <a:pt x="314324" y="251439"/>
                </a:lnTo>
                <a:lnTo>
                  <a:pt x="314324" y="243860"/>
                </a:lnTo>
                <a:lnTo>
                  <a:pt x="289539" y="219074"/>
                </a:lnTo>
                <a:lnTo>
                  <a:pt x="378088" y="219074"/>
                </a:lnTo>
                <a:lnTo>
                  <a:pt x="379505" y="221178"/>
                </a:lnTo>
                <a:lnTo>
                  <a:pt x="380999" y="228599"/>
                </a:lnTo>
                <a:lnTo>
                  <a:pt x="379505" y="236021"/>
                </a:lnTo>
                <a:lnTo>
                  <a:pt x="375426" y="242076"/>
                </a:lnTo>
                <a:lnTo>
                  <a:pt x="369371" y="246155"/>
                </a:lnTo>
                <a:lnTo>
                  <a:pt x="361949" y="247649"/>
                </a:lnTo>
                <a:lnTo>
                  <a:pt x="342899" y="247649"/>
                </a:lnTo>
                <a:lnTo>
                  <a:pt x="338407" y="269890"/>
                </a:lnTo>
                <a:lnTo>
                  <a:pt x="334135" y="276224"/>
                </a:lnTo>
                <a:close/>
              </a:path>
              <a:path w="381000" h="304800">
                <a:moveTo>
                  <a:pt x="285749" y="304799"/>
                </a:moveTo>
                <a:lnTo>
                  <a:pt x="263509" y="300307"/>
                </a:lnTo>
                <a:lnTo>
                  <a:pt x="245343" y="288056"/>
                </a:lnTo>
                <a:lnTo>
                  <a:pt x="233092" y="269890"/>
                </a:lnTo>
                <a:lnTo>
                  <a:pt x="228599" y="247649"/>
                </a:lnTo>
                <a:lnTo>
                  <a:pt x="257174" y="247649"/>
                </a:lnTo>
                <a:lnTo>
                  <a:pt x="257174" y="251439"/>
                </a:lnTo>
                <a:lnTo>
                  <a:pt x="257899" y="255084"/>
                </a:lnTo>
                <a:lnTo>
                  <a:pt x="281960" y="276224"/>
                </a:lnTo>
                <a:lnTo>
                  <a:pt x="334135" y="276224"/>
                </a:lnTo>
                <a:lnTo>
                  <a:pt x="326156" y="288056"/>
                </a:lnTo>
                <a:lnTo>
                  <a:pt x="307990" y="300307"/>
                </a:lnTo>
                <a:lnTo>
                  <a:pt x="285749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359024" y="8495506"/>
            <a:ext cx="5084733" cy="6009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6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V/Body</a:t>
            </a:r>
            <a:r>
              <a:rPr sz="16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청정도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룸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-</a:t>
            </a:r>
            <a:r>
              <a:rPr sz="1600" spc="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분해룸</a:t>
            </a:r>
            <a:r>
              <a:rPr sz="16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(2</a:t>
            </a:r>
            <a:r>
              <a:rPr sz="16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만</a:t>
            </a:r>
            <a:r>
              <a:rPr sz="16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클래스</a:t>
            </a:r>
            <a:r>
              <a:rPr sz="1600" spc="-1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),</a:t>
            </a:r>
            <a:r>
              <a:rPr sz="1600" spc="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조립룸</a:t>
            </a:r>
            <a:r>
              <a:rPr sz="16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(3</a:t>
            </a:r>
            <a:r>
              <a:rPr sz="16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천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클래스</a:t>
            </a:r>
            <a:r>
              <a:rPr sz="160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)</a:t>
            </a:r>
            <a:r>
              <a:rPr sz="160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endParaRPr lang="en-US" sz="1600" spc="500" dirty="0">
              <a:solidFill>
                <a:srgbClr val="333333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6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V/B</a:t>
            </a:r>
            <a:r>
              <a:rPr sz="16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Ass'y</a:t>
            </a:r>
            <a:r>
              <a:rPr sz="16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EOL,</a:t>
            </a:r>
            <a:r>
              <a:rPr sz="16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솔레노이드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밸브</a:t>
            </a:r>
            <a:r>
              <a:rPr sz="1600" spc="-2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6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고압</a:t>
            </a:r>
            <a:r>
              <a:rPr sz="16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4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EOP</a:t>
            </a:r>
            <a:r>
              <a:rPr sz="16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테스트</a:t>
            </a:r>
            <a:r>
              <a:rPr sz="160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설비</a:t>
            </a:r>
            <a:r>
              <a:rPr sz="16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354966" y="8495506"/>
            <a:ext cx="4626055" cy="5985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툴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토크</a:t>
            </a:r>
            <a:r>
              <a:rPr sz="16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값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저장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1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&amp;</a:t>
            </a:r>
            <a:r>
              <a:rPr sz="16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F/Proof</a:t>
            </a:r>
            <a:r>
              <a:rPr sz="1600" spc="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60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600" spc="500" dirty="0">
              <a:solidFill>
                <a:srgbClr val="333333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6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에어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리크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600" spc="-2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600" spc="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자동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오일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주입기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등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자동화</a:t>
            </a:r>
            <a:r>
              <a:rPr sz="16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설비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93363"/>
              </p:ext>
            </p:extLst>
          </p:nvPr>
        </p:nvGraphicFramePr>
        <p:xfrm>
          <a:off x="1692000" y="3621247"/>
          <a:ext cx="14370717" cy="643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6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9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39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18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558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R="153670" algn="ctr">
                        <a:lnSpc>
                          <a:spcPts val="1325"/>
                        </a:lnSpc>
                      </a:pPr>
                      <a:r>
                        <a:rPr sz="1350" b="1" spc="-260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고품</a:t>
                      </a:r>
                      <a:r>
                        <a:rPr sz="1350" b="1" spc="-13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350" b="1" spc="-29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입고</a:t>
                      </a:r>
                      <a:endParaRPr sz="135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5"/>
                        </a:lnSpc>
                      </a:pPr>
                      <a:r>
                        <a:rPr sz="1350" b="1" spc="-114" dirty="0">
                          <a:solidFill>
                            <a:srgbClr val="333333"/>
                          </a:solidFill>
                          <a:latin typeface="Berlin Sans FB"/>
                          <a:cs typeface="Berlin Sans FB"/>
                        </a:rPr>
                        <a:t>RO</a:t>
                      </a:r>
                      <a:r>
                        <a:rPr sz="1350" b="1" dirty="0">
                          <a:solidFill>
                            <a:srgbClr val="333333"/>
                          </a:solidFill>
                          <a:latin typeface="Berlin Sans FB"/>
                          <a:cs typeface="Berlin Sans FB"/>
                        </a:rPr>
                        <a:t> </a:t>
                      </a:r>
                      <a:r>
                        <a:rPr sz="1350" b="1" spc="-260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정보</a:t>
                      </a:r>
                      <a:r>
                        <a:rPr sz="1350" b="1" spc="-13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350" b="1" spc="-29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확인</a:t>
                      </a:r>
                      <a:endParaRPr sz="135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ctr">
                        <a:lnSpc>
                          <a:spcPts val="1325"/>
                        </a:lnSpc>
                      </a:pPr>
                      <a:r>
                        <a:rPr sz="1350" b="1" spc="-260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투입</a:t>
                      </a:r>
                      <a:r>
                        <a:rPr sz="1350" b="1" spc="-13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350" b="1" spc="-29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관리</a:t>
                      </a:r>
                      <a:endParaRPr sz="135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ts val="1325"/>
                        </a:lnSpc>
                      </a:pPr>
                      <a:r>
                        <a:rPr sz="1350" b="1" spc="-28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분해</a:t>
                      </a:r>
                      <a:endParaRPr sz="135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 algn="ctr">
                        <a:lnSpc>
                          <a:spcPts val="1325"/>
                        </a:lnSpc>
                      </a:pPr>
                      <a:r>
                        <a:rPr sz="1350" b="1" spc="-28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세척</a:t>
                      </a:r>
                      <a:endParaRPr sz="135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2295">
                        <a:lnSpc>
                          <a:spcPts val="1325"/>
                        </a:lnSpc>
                      </a:pPr>
                      <a:r>
                        <a:rPr sz="1350" b="1" spc="-260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단품</a:t>
                      </a:r>
                      <a:r>
                        <a:rPr sz="1350" b="1" spc="-13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350" b="1" spc="-29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검사</a:t>
                      </a:r>
                      <a:endParaRPr sz="135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325"/>
                        </a:lnSpc>
                      </a:pPr>
                      <a:r>
                        <a:rPr sz="1350" b="1" spc="-280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하자조사</a:t>
                      </a:r>
                      <a:endParaRPr sz="135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2770">
                        <a:lnSpc>
                          <a:spcPts val="1325"/>
                        </a:lnSpc>
                      </a:pPr>
                      <a:r>
                        <a:rPr sz="1350" b="1" spc="-260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조립</a:t>
                      </a:r>
                      <a:r>
                        <a:rPr sz="1350" b="1" spc="-13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350" b="1" spc="-29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투입</a:t>
                      </a:r>
                      <a:endParaRPr sz="135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3664" algn="ctr">
                        <a:lnSpc>
                          <a:spcPts val="1325"/>
                        </a:lnSpc>
                      </a:pPr>
                      <a:r>
                        <a:rPr sz="1350" b="1" spc="-260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조립</a:t>
                      </a:r>
                      <a:r>
                        <a:rPr sz="1350" b="1" spc="-13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350" b="1" spc="-260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및</a:t>
                      </a:r>
                      <a:r>
                        <a:rPr sz="1350" b="1" spc="-13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350" b="1" spc="-295" dirty="0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검사</a:t>
                      </a:r>
                      <a:endParaRPr sz="135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R="1536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고품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정보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확인</a:t>
                      </a:r>
                      <a:r>
                        <a:rPr lang="en-US"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/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2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검수</a:t>
                      </a:r>
                      <a:endParaRPr sz="1150" dirty="0">
                        <a:latin typeface="Dotum"/>
                        <a:cs typeface="Dotum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50" spc="-50" dirty="0">
                          <a:solidFill>
                            <a:srgbClr val="666666"/>
                          </a:solidFill>
                          <a:latin typeface="Noto Sans JP"/>
                          <a:cs typeface="Noto Sans JP"/>
                        </a:rPr>
                        <a:t>RO</a:t>
                      </a:r>
                      <a:r>
                        <a:rPr sz="1150" spc="35" dirty="0">
                          <a:solidFill>
                            <a:srgbClr val="666666"/>
                          </a:solidFill>
                          <a:latin typeface="Noto Sans JP"/>
                          <a:cs typeface="Noto Sans JP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내용</a:t>
                      </a:r>
                      <a:r>
                        <a:rPr sz="1150" spc="-9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수정</a:t>
                      </a:r>
                      <a:r>
                        <a:rPr sz="1150" spc="-9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endParaRPr lang="en-US" sz="1150" spc="-95" dirty="0">
                        <a:solidFill>
                          <a:srgbClr val="666666"/>
                        </a:solidFill>
                        <a:latin typeface="Dotum"/>
                        <a:cs typeface="Dotum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50" spc="-9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라벨</a:t>
                      </a:r>
                      <a:r>
                        <a:rPr sz="1150" spc="-9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2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출력</a:t>
                      </a:r>
                      <a:endParaRPr sz="1150" dirty="0">
                        <a:latin typeface="Dotum"/>
                        <a:cs typeface="Dotum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R="127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고품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폐기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입력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endParaRPr lang="en-US" sz="1150" spc="-190" dirty="0">
                        <a:solidFill>
                          <a:srgbClr val="666666"/>
                        </a:solidFill>
                        <a:latin typeface="Dotum"/>
                        <a:cs typeface="Dotum"/>
                      </a:endParaRPr>
                    </a:p>
                    <a:p>
                      <a:pPr marR="127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2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분류</a:t>
                      </a:r>
                      <a:endParaRPr sz="1150" dirty="0">
                        <a:latin typeface="Dotum"/>
                        <a:cs typeface="Dotum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장비별</a:t>
                      </a:r>
                      <a:r>
                        <a:rPr sz="1150" spc="-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분해</a:t>
                      </a:r>
                      <a:r>
                        <a:rPr sz="1150" spc="-8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3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작업</a:t>
                      </a:r>
                      <a:endParaRPr sz="1150" dirty="0">
                        <a:latin typeface="Dotum"/>
                        <a:cs typeface="Dotum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09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에어</a:t>
                      </a:r>
                      <a:r>
                        <a:rPr sz="1150" spc="-7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6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블라스트</a:t>
                      </a:r>
                      <a:r>
                        <a:rPr sz="1150" spc="-160" dirty="0">
                          <a:solidFill>
                            <a:srgbClr val="666666"/>
                          </a:solidFill>
                          <a:latin typeface="Noto Sans JP"/>
                          <a:cs typeface="Noto Sans JP"/>
                        </a:rPr>
                        <a:t>,</a:t>
                      </a:r>
                      <a:r>
                        <a:rPr sz="1150" spc="60" dirty="0">
                          <a:solidFill>
                            <a:srgbClr val="666666"/>
                          </a:solidFill>
                          <a:latin typeface="Noto Sans JP"/>
                          <a:cs typeface="Noto Sans JP"/>
                        </a:rPr>
                        <a:t> </a:t>
                      </a:r>
                      <a:endParaRPr lang="en-US" sz="1150" spc="60" dirty="0">
                        <a:solidFill>
                          <a:srgbClr val="666666"/>
                        </a:solidFill>
                        <a:latin typeface="Noto Sans JP"/>
                        <a:cs typeface="Noto Sans JP"/>
                      </a:endParaRPr>
                    </a:p>
                    <a:p>
                      <a:pPr marL="1409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50" spc="-1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초음파세척</a:t>
                      </a:r>
                      <a:endParaRPr sz="1150" dirty="0">
                        <a:latin typeface="Dotum"/>
                        <a:cs typeface="Dotum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761365" marR="108585" indent="-626745">
                        <a:lnSpc>
                          <a:spcPts val="1500"/>
                        </a:lnSpc>
                        <a:spcBef>
                          <a:spcPts val="40"/>
                        </a:spcBef>
                      </a:pPr>
                      <a:r>
                        <a:rPr lang="en-US"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            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단품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 </a:t>
                      </a:r>
                      <a:r>
                        <a:rPr sz="1150" spc="-204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품질</a:t>
                      </a:r>
                      <a:r>
                        <a:rPr sz="1150" spc="-2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검사</a:t>
                      </a:r>
                      <a:endParaRPr sz="1150" dirty="0">
                        <a:latin typeface="Dotum"/>
                        <a:cs typeface="Dotum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619760" marR="99060" indent="-504190">
                        <a:lnSpc>
                          <a:spcPts val="1500"/>
                        </a:lnSpc>
                        <a:spcBef>
                          <a:spcPts val="40"/>
                        </a:spcBef>
                      </a:pPr>
                      <a:r>
                        <a:rPr lang="en-US"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       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하자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조사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결과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등록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endParaRPr lang="en-US" sz="1150" spc="-85" dirty="0">
                        <a:solidFill>
                          <a:srgbClr val="666666"/>
                        </a:solidFill>
                        <a:latin typeface="Dotum"/>
                        <a:cs typeface="Dotum"/>
                      </a:endParaRPr>
                    </a:p>
                    <a:p>
                      <a:pPr marL="619760" marR="99060" indent="-504190">
                        <a:lnSpc>
                          <a:spcPts val="1500"/>
                        </a:lnSpc>
                        <a:spcBef>
                          <a:spcPts val="40"/>
                        </a:spcBef>
                      </a:pPr>
                      <a:r>
                        <a:rPr lang="en-US"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     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및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204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교체</a:t>
                      </a:r>
                      <a:r>
                        <a:rPr sz="1150" spc="50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부품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2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선정</a:t>
                      </a:r>
                      <a:endParaRPr sz="1150" dirty="0">
                        <a:latin typeface="Dotum"/>
                        <a:cs typeface="Dotum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813435" marR="137795" indent="-706755">
                        <a:lnSpc>
                          <a:spcPts val="1500"/>
                        </a:lnSpc>
                        <a:spcBef>
                          <a:spcPts val="40"/>
                        </a:spcBef>
                      </a:pPr>
                      <a:r>
                        <a:rPr lang="en-US"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            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교체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부품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확인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및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endParaRPr lang="en-US" sz="1150" spc="-85" dirty="0">
                        <a:solidFill>
                          <a:srgbClr val="666666"/>
                        </a:solidFill>
                        <a:latin typeface="Dotum"/>
                        <a:cs typeface="Dotum"/>
                      </a:endParaRPr>
                    </a:p>
                    <a:p>
                      <a:pPr marL="813435" marR="137795" indent="-706755">
                        <a:lnSpc>
                          <a:spcPts val="1500"/>
                        </a:lnSpc>
                        <a:spcBef>
                          <a:spcPts val="40"/>
                        </a:spcBef>
                      </a:pPr>
                      <a:r>
                        <a:rPr lang="en-US" sz="1150" spc="-19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                  </a:t>
                      </a:r>
                      <a:r>
                        <a:rPr sz="1150" spc="-190" dirty="0" err="1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파트</a:t>
                      </a:r>
                      <a:r>
                        <a:rPr sz="1150" spc="-85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</a:t>
                      </a:r>
                      <a:r>
                        <a:rPr sz="1150" spc="-204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트래</a:t>
                      </a:r>
                      <a:r>
                        <a:rPr sz="1150" spc="-5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 킹</a:t>
                      </a:r>
                      <a:endParaRPr sz="1150" dirty="0">
                        <a:latin typeface="Dotum"/>
                        <a:cs typeface="Dotum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113664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50" spc="-16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에어리크</a:t>
                      </a:r>
                      <a:r>
                        <a:rPr sz="1150" spc="-160" dirty="0">
                          <a:solidFill>
                            <a:srgbClr val="666666"/>
                          </a:solidFill>
                          <a:latin typeface="Noto Sans JP"/>
                          <a:cs typeface="Noto Sans JP"/>
                        </a:rPr>
                        <a:t>,</a:t>
                      </a:r>
                      <a:r>
                        <a:rPr sz="1150" spc="75" dirty="0">
                          <a:solidFill>
                            <a:srgbClr val="666666"/>
                          </a:solidFill>
                          <a:latin typeface="Noto Sans JP"/>
                          <a:cs typeface="Noto Sans JP"/>
                        </a:rPr>
                        <a:t> </a:t>
                      </a:r>
                      <a:r>
                        <a:rPr sz="1150" spc="-160" dirty="0">
                          <a:solidFill>
                            <a:srgbClr val="666666"/>
                          </a:solidFill>
                          <a:latin typeface="Dotum"/>
                          <a:cs typeface="Dotum"/>
                        </a:rPr>
                        <a:t>오일주유</a:t>
                      </a:r>
                      <a:r>
                        <a:rPr sz="1150" spc="-160" dirty="0">
                          <a:solidFill>
                            <a:srgbClr val="666666"/>
                          </a:solidFill>
                          <a:latin typeface="Noto Sans JP"/>
                          <a:cs typeface="Noto Sans JP"/>
                        </a:rPr>
                        <a:t>,</a:t>
                      </a:r>
                      <a:r>
                        <a:rPr sz="1150" spc="75" dirty="0">
                          <a:solidFill>
                            <a:srgbClr val="666666"/>
                          </a:solidFill>
                          <a:latin typeface="Noto Sans JP"/>
                          <a:cs typeface="Noto Sans JP"/>
                        </a:rPr>
                        <a:t> </a:t>
                      </a:r>
                      <a:r>
                        <a:rPr sz="1150" spc="-25" dirty="0">
                          <a:solidFill>
                            <a:srgbClr val="666666"/>
                          </a:solidFill>
                          <a:latin typeface="Noto Sans JP"/>
                          <a:cs typeface="Noto Sans JP"/>
                        </a:rPr>
                        <a:t>EOL</a:t>
                      </a:r>
                      <a:endParaRPr sz="1150" dirty="0">
                        <a:latin typeface="Noto Sans JP"/>
                        <a:cs typeface="Noto Sans JP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object 66"/>
          <p:cNvSpPr txBox="1"/>
          <p:nvPr/>
        </p:nvSpPr>
        <p:spPr>
          <a:xfrm>
            <a:off x="16422524" y="3431703"/>
            <a:ext cx="1361475" cy="58221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35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출</a:t>
            </a:r>
            <a:r>
              <a:rPr lang="en-US" sz="135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1350" b="1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하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1150" spc="-190" dirty="0" err="1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출하</a:t>
            </a:r>
            <a:r>
              <a:rPr sz="115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 err="1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lang="en-US" altLang="ko-KR" sz="115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/</a:t>
            </a:r>
            <a:r>
              <a:rPr sz="115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라</a:t>
            </a:r>
            <a:r>
              <a:rPr lang="en-US" altLang="ko-KR" sz="115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벨</a:t>
            </a:r>
            <a:r>
              <a:rPr sz="1150" spc="-85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14" dirty="0">
                <a:solidFill>
                  <a:srgbClr val="666666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발행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pic>
        <p:nvPicPr>
          <p:cNvPr id="68" name="object 46">
            <a:extLst>
              <a:ext uri="{FF2B5EF4-FFF2-40B4-BE49-F238E27FC236}">
                <a16:creationId xmlns:a16="http://schemas.microsoft.com/office/drawing/2014/main" id="{178D1835-F76A-4255-A126-C43EE63C5BB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89353" y="2893632"/>
            <a:ext cx="108190" cy="182657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F3CFE881-5513-553C-780A-DBD1498D42C5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73"/>
          <p:cNvSpPr/>
          <p:nvPr/>
        </p:nvSpPr>
        <p:spPr>
          <a:xfrm flipH="1">
            <a:off x="10361914" y="5180806"/>
            <a:ext cx="45719" cy="3758327"/>
          </a:xfrm>
          <a:custGeom>
            <a:avLst/>
            <a:gdLst/>
            <a:ahLst/>
            <a:cxnLst/>
            <a:rect l="l" t="t" r="r" b="b"/>
            <a:pathLst>
              <a:path w="19050" h="4953000">
                <a:moveTo>
                  <a:pt x="19049" y="4952999"/>
                </a:moveTo>
                <a:lnTo>
                  <a:pt x="0" y="4952999"/>
                </a:lnTo>
                <a:lnTo>
                  <a:pt x="0" y="0"/>
                </a:lnTo>
                <a:lnTo>
                  <a:pt x="19049" y="0"/>
                </a:lnTo>
                <a:lnTo>
                  <a:pt x="19049" y="49529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object 41"/>
          <p:cNvSpPr/>
          <p:nvPr/>
        </p:nvSpPr>
        <p:spPr>
          <a:xfrm flipH="1">
            <a:off x="2534045" y="3009107"/>
            <a:ext cx="45719" cy="5930026"/>
          </a:xfrm>
          <a:custGeom>
            <a:avLst/>
            <a:gdLst/>
            <a:ahLst/>
            <a:cxnLst/>
            <a:rect l="l" t="t" r="r" b="b"/>
            <a:pathLst>
              <a:path w="19050" h="4800600">
                <a:moveTo>
                  <a:pt x="19049" y="4800599"/>
                </a:moveTo>
                <a:lnTo>
                  <a:pt x="0" y="4800599"/>
                </a:lnTo>
                <a:lnTo>
                  <a:pt x="0" y="0"/>
                </a:lnTo>
                <a:lnTo>
                  <a:pt x="19049" y="0"/>
                </a:lnTo>
                <a:lnTo>
                  <a:pt x="19049" y="48005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168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일</a:t>
            </a:r>
            <a:r>
              <a:rPr lang="en-US"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체</a:t>
            </a:r>
            <a:r>
              <a:rPr lang="en-US"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형</a:t>
            </a:r>
            <a:r>
              <a:rPr sz="3600" b="0" spc="-4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470" dirty="0">
                <a:latin typeface="현대하모니 B" panose="02020603020101020101" pitchFamily="18" charset="-127"/>
                <a:ea typeface="현대하모니 B" panose="02020603020101020101" pitchFamily="18" charset="-127"/>
                <a:cs typeface="Gautami"/>
              </a:rPr>
              <a:t>E</a:t>
            </a:r>
            <a:r>
              <a:rPr lang="en-US" sz="3600" b="0" spc="-470" dirty="0">
                <a:latin typeface="현대하모니 B" panose="02020603020101020101" pitchFamily="18" charset="-127"/>
                <a:ea typeface="현대하모니 B" panose="02020603020101020101" pitchFamily="18" charset="-127"/>
                <a:cs typeface="Gautami"/>
              </a:rPr>
              <a:t> </a:t>
            </a:r>
            <a:r>
              <a:rPr sz="3600" b="0" spc="-470" dirty="0">
                <a:latin typeface="현대하모니 B" panose="02020603020101020101" pitchFamily="18" charset="-127"/>
                <a:ea typeface="현대하모니 B" panose="02020603020101020101" pitchFamily="18" charset="-127"/>
                <a:cs typeface="Gautami"/>
              </a:rPr>
              <a:t>V</a:t>
            </a:r>
            <a:r>
              <a:rPr lang="en-US" sz="3600" b="0" spc="-470" dirty="0">
                <a:latin typeface="현대하모니 B" panose="02020603020101020101" pitchFamily="18" charset="-127"/>
                <a:ea typeface="현대하모니 B" panose="02020603020101020101" pitchFamily="18" charset="-127"/>
                <a:cs typeface="Gautami"/>
              </a:rPr>
              <a:t> </a:t>
            </a:r>
            <a:r>
              <a:rPr sz="3600" b="0" spc="-47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감속기</a:t>
            </a:r>
            <a:r>
              <a:rPr sz="3600" b="0" spc="-434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제</a:t>
            </a:r>
            <a:r>
              <a:rPr lang="en-US" sz="3600" b="0" spc="-6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조</a:t>
            </a:r>
            <a:r>
              <a:rPr lang="en-US" sz="3600" b="0" spc="-6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공</a:t>
            </a:r>
            <a:r>
              <a:rPr lang="en-US" sz="3600" b="0" spc="-6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정</a:t>
            </a:r>
            <a:r>
              <a:rPr lang="en-US" sz="3600" b="0" spc="-6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도</a:t>
            </a:r>
            <a:endParaRPr sz="3600" b="0" dirty="0">
              <a:latin typeface="현대하모니 B" panose="02020603020101020101" pitchFamily="18" charset="-127"/>
              <a:ea typeface="현대하모니 B" panose="02020603020101020101" pitchFamily="18" charset="-127"/>
              <a:cs typeface="Gautam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7874" y="1456486"/>
            <a:ext cx="7419975" cy="809625"/>
          </a:xfrm>
          <a:custGeom>
            <a:avLst/>
            <a:gdLst/>
            <a:ahLst/>
            <a:cxnLst/>
            <a:rect l="l" t="t" r="r" b="b"/>
            <a:pathLst>
              <a:path w="7419975" h="809625">
                <a:moveTo>
                  <a:pt x="7391057" y="809624"/>
                </a:moveTo>
                <a:lnTo>
                  <a:pt x="28916" y="809624"/>
                </a:lnTo>
                <a:lnTo>
                  <a:pt x="24664" y="808778"/>
                </a:lnTo>
                <a:lnTo>
                  <a:pt x="0" y="780708"/>
                </a:lnTo>
                <a:lnTo>
                  <a:pt x="0" y="776287"/>
                </a:lnTo>
                <a:lnTo>
                  <a:pt x="0" y="28916"/>
                </a:lnTo>
                <a:lnTo>
                  <a:pt x="28916" y="0"/>
                </a:lnTo>
                <a:lnTo>
                  <a:pt x="7391057" y="0"/>
                </a:lnTo>
                <a:lnTo>
                  <a:pt x="7419974" y="28916"/>
                </a:lnTo>
                <a:lnTo>
                  <a:pt x="7419974" y="780708"/>
                </a:lnTo>
                <a:lnTo>
                  <a:pt x="7395309" y="808778"/>
                </a:lnTo>
                <a:lnTo>
                  <a:pt x="7391057" y="809624"/>
                </a:lnTo>
                <a:close/>
              </a:path>
            </a:pathLst>
          </a:custGeom>
          <a:solidFill>
            <a:srgbClr val="F0F6FD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7874" y="1456486"/>
            <a:ext cx="7419975" cy="809625"/>
          </a:xfrm>
          <a:custGeom>
            <a:avLst/>
            <a:gdLst/>
            <a:ahLst/>
            <a:cxnLst/>
            <a:rect l="l" t="t" r="r" b="b"/>
            <a:pathLst>
              <a:path w="7419975" h="809625">
                <a:moveTo>
                  <a:pt x="0" y="776287"/>
                </a:moveTo>
                <a:lnTo>
                  <a:pt x="0" y="33337"/>
                </a:lnTo>
                <a:lnTo>
                  <a:pt x="0" y="28916"/>
                </a:lnTo>
                <a:lnTo>
                  <a:pt x="845" y="24663"/>
                </a:lnTo>
                <a:lnTo>
                  <a:pt x="2537" y="20579"/>
                </a:lnTo>
                <a:lnTo>
                  <a:pt x="4229" y="16495"/>
                </a:lnTo>
                <a:lnTo>
                  <a:pt x="6638" y="12890"/>
                </a:lnTo>
                <a:lnTo>
                  <a:pt x="9764" y="9764"/>
                </a:lnTo>
                <a:lnTo>
                  <a:pt x="12890" y="6638"/>
                </a:lnTo>
                <a:lnTo>
                  <a:pt x="16495" y="4229"/>
                </a:lnTo>
                <a:lnTo>
                  <a:pt x="20579" y="2537"/>
                </a:lnTo>
                <a:lnTo>
                  <a:pt x="24664" y="845"/>
                </a:lnTo>
                <a:lnTo>
                  <a:pt x="28916" y="0"/>
                </a:lnTo>
                <a:lnTo>
                  <a:pt x="33337" y="0"/>
                </a:lnTo>
                <a:lnTo>
                  <a:pt x="7386637" y="0"/>
                </a:lnTo>
                <a:lnTo>
                  <a:pt x="7391057" y="0"/>
                </a:lnTo>
                <a:lnTo>
                  <a:pt x="7395309" y="845"/>
                </a:lnTo>
                <a:lnTo>
                  <a:pt x="7399393" y="2537"/>
                </a:lnTo>
                <a:lnTo>
                  <a:pt x="7403477" y="4229"/>
                </a:lnTo>
                <a:lnTo>
                  <a:pt x="7417435" y="20579"/>
                </a:lnTo>
                <a:lnTo>
                  <a:pt x="7419127" y="24663"/>
                </a:lnTo>
                <a:lnTo>
                  <a:pt x="7419974" y="28916"/>
                </a:lnTo>
                <a:lnTo>
                  <a:pt x="7419974" y="33337"/>
                </a:lnTo>
                <a:lnTo>
                  <a:pt x="7419974" y="776287"/>
                </a:lnTo>
                <a:lnTo>
                  <a:pt x="7419974" y="780708"/>
                </a:lnTo>
                <a:lnTo>
                  <a:pt x="7419127" y="784960"/>
                </a:lnTo>
                <a:lnTo>
                  <a:pt x="7417435" y="789044"/>
                </a:lnTo>
                <a:lnTo>
                  <a:pt x="7415743" y="793129"/>
                </a:lnTo>
                <a:lnTo>
                  <a:pt x="7399393" y="807086"/>
                </a:lnTo>
                <a:lnTo>
                  <a:pt x="7395309" y="808778"/>
                </a:lnTo>
                <a:lnTo>
                  <a:pt x="7391057" y="809624"/>
                </a:lnTo>
                <a:lnTo>
                  <a:pt x="7386637" y="809624"/>
                </a:lnTo>
                <a:lnTo>
                  <a:pt x="33337" y="809624"/>
                </a:lnTo>
                <a:lnTo>
                  <a:pt x="28916" y="809624"/>
                </a:lnTo>
                <a:lnTo>
                  <a:pt x="24664" y="808778"/>
                </a:lnTo>
                <a:lnTo>
                  <a:pt x="20579" y="807086"/>
                </a:lnTo>
                <a:lnTo>
                  <a:pt x="16495" y="805394"/>
                </a:lnTo>
                <a:lnTo>
                  <a:pt x="0" y="780708"/>
                </a:lnTo>
                <a:lnTo>
                  <a:pt x="0" y="776287"/>
                </a:lnTo>
                <a:close/>
              </a:path>
            </a:pathLst>
          </a:custGeom>
          <a:ln w="9524">
            <a:solidFill>
              <a:srgbClr val="CCE4FF"/>
            </a:solidFill>
          </a:ln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5511" y="1651748"/>
            <a:ext cx="152399" cy="1523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54084" y="1600187"/>
            <a:ext cx="2693916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260" dirty="0" err="1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일체형</a:t>
            </a:r>
            <a:r>
              <a:rPr sz="1350" b="1" spc="-12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lang="en-US" sz="1350" b="1" spc="-12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600" b="1" spc="-20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EV</a:t>
            </a:r>
            <a:r>
              <a:rPr lang="en-US" sz="1600" b="1" spc="-20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 </a:t>
            </a:r>
            <a:r>
              <a:rPr sz="1350" b="1" spc="-200" dirty="0" err="1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감속기</a:t>
            </a:r>
            <a:r>
              <a:rPr sz="1350" b="1" spc="-12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b="1" spc="-26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제조공정</a:t>
            </a:r>
            <a:r>
              <a:rPr sz="1350" b="1" spc="-12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b="1" spc="-135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10</a:t>
            </a:r>
            <a:r>
              <a:rPr sz="1350" b="1" spc="-135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단계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2812" y="1916988"/>
            <a:ext cx="503364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9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일체형</a:t>
            </a:r>
            <a:r>
              <a:rPr sz="115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EV</a:t>
            </a:r>
            <a:r>
              <a:rPr sz="115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감속기</a:t>
            </a:r>
            <a:r>
              <a:rPr sz="115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재생을</a:t>
            </a:r>
            <a:r>
              <a:rPr sz="115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위한</a:t>
            </a:r>
            <a:r>
              <a:rPr sz="115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체계적인</a:t>
            </a:r>
            <a:r>
              <a:rPr sz="115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10</a:t>
            </a:r>
            <a:r>
              <a:rPr sz="1150" spc="-13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단계</a:t>
            </a:r>
            <a:r>
              <a:rPr sz="1150" spc="-7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공정</a:t>
            </a:r>
            <a:r>
              <a:rPr sz="115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프로세스로</a:t>
            </a:r>
            <a:r>
              <a:rPr sz="115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최고의</a:t>
            </a:r>
            <a:r>
              <a:rPr sz="115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품질을</a:t>
            </a:r>
            <a:r>
              <a:rPr sz="115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5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보장합니다</a:t>
            </a:r>
            <a:r>
              <a:rPr sz="1150" spc="-15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.</a:t>
            </a:r>
            <a:endParaRPr sz="115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33625" y="3009107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5" y="476249"/>
                </a:lnTo>
                <a:lnTo>
                  <a:pt x="222545" y="475867"/>
                </a:lnTo>
                <a:lnTo>
                  <a:pt x="184019" y="470152"/>
                </a:lnTo>
                <a:lnTo>
                  <a:pt x="139792" y="455138"/>
                </a:lnTo>
                <a:lnTo>
                  <a:pt x="99345" y="431785"/>
                </a:lnTo>
                <a:lnTo>
                  <a:pt x="64230" y="400989"/>
                </a:lnTo>
                <a:lnTo>
                  <a:pt x="35797" y="363934"/>
                </a:lnTo>
                <a:lnTo>
                  <a:pt x="15141" y="322045"/>
                </a:lnTo>
                <a:lnTo>
                  <a:pt x="3053" y="276931"/>
                </a:lnTo>
                <a:lnTo>
                  <a:pt x="0" y="245923"/>
                </a:lnTo>
                <a:lnTo>
                  <a:pt x="0" y="230326"/>
                </a:lnTo>
                <a:lnTo>
                  <a:pt x="6096" y="184019"/>
                </a:lnTo>
                <a:lnTo>
                  <a:pt x="21110" y="139792"/>
                </a:lnTo>
                <a:lnTo>
                  <a:pt x="44463" y="99344"/>
                </a:lnTo>
                <a:lnTo>
                  <a:pt x="75259" y="64230"/>
                </a:lnTo>
                <a:lnTo>
                  <a:pt x="112314" y="35797"/>
                </a:lnTo>
                <a:lnTo>
                  <a:pt x="154203" y="15141"/>
                </a:lnTo>
                <a:lnTo>
                  <a:pt x="199317" y="3053"/>
                </a:lnTo>
                <a:lnTo>
                  <a:pt x="230325" y="0"/>
                </a:lnTo>
                <a:lnTo>
                  <a:pt x="245923" y="0"/>
                </a:lnTo>
                <a:lnTo>
                  <a:pt x="292229" y="6096"/>
                </a:lnTo>
                <a:lnTo>
                  <a:pt x="336456" y="21109"/>
                </a:lnTo>
                <a:lnTo>
                  <a:pt x="376904" y="44463"/>
                </a:lnTo>
                <a:lnTo>
                  <a:pt x="412019" y="75259"/>
                </a:lnTo>
                <a:lnTo>
                  <a:pt x="440451" y="112313"/>
                </a:lnTo>
                <a:lnTo>
                  <a:pt x="461107" y="154203"/>
                </a:lnTo>
                <a:lnTo>
                  <a:pt x="473195" y="199317"/>
                </a:lnTo>
                <a:lnTo>
                  <a:pt x="476249" y="230326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9"/>
                </a:lnTo>
                <a:lnTo>
                  <a:pt x="455138" y="336455"/>
                </a:lnTo>
                <a:lnTo>
                  <a:pt x="431785" y="376904"/>
                </a:lnTo>
                <a:lnTo>
                  <a:pt x="400989" y="412018"/>
                </a:lnTo>
                <a:lnTo>
                  <a:pt x="363935" y="440451"/>
                </a:lnTo>
                <a:lnTo>
                  <a:pt x="322045" y="461107"/>
                </a:lnTo>
                <a:lnTo>
                  <a:pt x="276931" y="473195"/>
                </a:lnTo>
                <a:lnTo>
                  <a:pt x="253703" y="475867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7846" y="3119239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01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52749" y="2780506"/>
            <a:ext cx="6572250" cy="933450"/>
            <a:chOff x="2952749" y="2914649"/>
            <a:chExt cx="6572250" cy="933450"/>
          </a:xfrm>
        </p:grpSpPr>
        <p:sp>
          <p:nvSpPr>
            <p:cNvPr id="13" name="object 13"/>
            <p:cNvSpPr/>
            <p:nvPr/>
          </p:nvSpPr>
          <p:spPr>
            <a:xfrm>
              <a:off x="2952749" y="291464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952749" y="291464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90849" y="2801296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1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RO</a:t>
            </a:r>
            <a:r>
              <a:rPr sz="1500" b="1" spc="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정보</a:t>
            </a:r>
            <a:r>
              <a:rPr sz="1500" b="1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확인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3712845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고품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고품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분류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폐기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보류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)</a:t>
            </a:r>
            <a:r>
              <a:rPr sz="1150" spc="5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endParaRPr lang="en-US" sz="1150" spc="500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  <a:p>
            <a:pPr marL="142875" marR="3712845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3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PC(GQMS),</a:t>
            </a:r>
            <a:r>
              <a:rPr sz="1150" spc="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2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호이스트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33625" y="4094957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5" y="476249"/>
                </a:lnTo>
                <a:lnTo>
                  <a:pt x="222545" y="475867"/>
                </a:lnTo>
                <a:lnTo>
                  <a:pt x="184019" y="470152"/>
                </a:lnTo>
                <a:lnTo>
                  <a:pt x="139792" y="455138"/>
                </a:lnTo>
                <a:lnTo>
                  <a:pt x="99345" y="431785"/>
                </a:lnTo>
                <a:lnTo>
                  <a:pt x="64230" y="400989"/>
                </a:lnTo>
                <a:lnTo>
                  <a:pt x="35797" y="363934"/>
                </a:lnTo>
                <a:lnTo>
                  <a:pt x="15141" y="322045"/>
                </a:lnTo>
                <a:lnTo>
                  <a:pt x="3053" y="276931"/>
                </a:lnTo>
                <a:lnTo>
                  <a:pt x="0" y="245923"/>
                </a:lnTo>
                <a:lnTo>
                  <a:pt x="0" y="230325"/>
                </a:lnTo>
                <a:lnTo>
                  <a:pt x="6096" y="184019"/>
                </a:lnTo>
                <a:lnTo>
                  <a:pt x="21110" y="139792"/>
                </a:lnTo>
                <a:lnTo>
                  <a:pt x="44463" y="99344"/>
                </a:lnTo>
                <a:lnTo>
                  <a:pt x="75259" y="64230"/>
                </a:lnTo>
                <a:lnTo>
                  <a:pt x="112314" y="35797"/>
                </a:lnTo>
                <a:lnTo>
                  <a:pt x="154203" y="15141"/>
                </a:lnTo>
                <a:lnTo>
                  <a:pt x="199317" y="3053"/>
                </a:lnTo>
                <a:lnTo>
                  <a:pt x="230325" y="0"/>
                </a:lnTo>
                <a:lnTo>
                  <a:pt x="245923" y="0"/>
                </a:lnTo>
                <a:lnTo>
                  <a:pt x="292229" y="6096"/>
                </a:lnTo>
                <a:lnTo>
                  <a:pt x="336456" y="21110"/>
                </a:lnTo>
                <a:lnTo>
                  <a:pt x="376904" y="44463"/>
                </a:lnTo>
                <a:lnTo>
                  <a:pt x="412019" y="75259"/>
                </a:lnTo>
                <a:lnTo>
                  <a:pt x="440451" y="112313"/>
                </a:lnTo>
                <a:lnTo>
                  <a:pt x="461107" y="154203"/>
                </a:lnTo>
                <a:lnTo>
                  <a:pt x="473195" y="199317"/>
                </a:lnTo>
                <a:lnTo>
                  <a:pt x="476249" y="230325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9"/>
                </a:lnTo>
                <a:lnTo>
                  <a:pt x="455138" y="336455"/>
                </a:lnTo>
                <a:lnTo>
                  <a:pt x="431785" y="376904"/>
                </a:lnTo>
                <a:lnTo>
                  <a:pt x="400989" y="412018"/>
                </a:lnTo>
                <a:lnTo>
                  <a:pt x="363935" y="440451"/>
                </a:lnTo>
                <a:lnTo>
                  <a:pt x="322045" y="461107"/>
                </a:lnTo>
                <a:lnTo>
                  <a:pt x="276931" y="473195"/>
                </a:lnTo>
                <a:lnTo>
                  <a:pt x="253703" y="475867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57846" y="4205089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02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2749" y="3866356"/>
            <a:ext cx="6572250" cy="933450"/>
            <a:chOff x="2952749" y="4000499"/>
            <a:chExt cx="6572250" cy="933450"/>
          </a:xfrm>
        </p:grpSpPr>
        <p:sp>
          <p:nvSpPr>
            <p:cNvPr id="19" name="object 19"/>
            <p:cNvSpPr/>
            <p:nvPr/>
          </p:nvSpPr>
          <p:spPr>
            <a:xfrm>
              <a:off x="2952749" y="400049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52749" y="400049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90849" y="3887146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모터</a:t>
            </a:r>
            <a:r>
              <a:rPr sz="1500" b="1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특성</a:t>
            </a:r>
            <a:r>
              <a:rPr sz="1500" b="1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검사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4030345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1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선간저항</a:t>
            </a:r>
            <a:r>
              <a:rPr sz="1150" spc="-1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7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절연저항</a:t>
            </a:r>
            <a:r>
              <a:rPr sz="1150" spc="-1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내전압</a:t>
            </a:r>
            <a:r>
              <a:rPr sz="1150" spc="-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25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150" spc="-1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150" spc="-145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42875" marR="4030345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휴대용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테스터기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33625" y="5180806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5" y="476249"/>
                </a:lnTo>
                <a:lnTo>
                  <a:pt x="222545" y="475867"/>
                </a:lnTo>
                <a:lnTo>
                  <a:pt x="184019" y="470152"/>
                </a:lnTo>
                <a:lnTo>
                  <a:pt x="139792" y="455138"/>
                </a:lnTo>
                <a:lnTo>
                  <a:pt x="99345" y="431784"/>
                </a:lnTo>
                <a:lnTo>
                  <a:pt x="64230" y="400989"/>
                </a:lnTo>
                <a:lnTo>
                  <a:pt x="35797" y="363935"/>
                </a:lnTo>
                <a:lnTo>
                  <a:pt x="15141" y="322045"/>
                </a:lnTo>
                <a:lnTo>
                  <a:pt x="3053" y="276931"/>
                </a:lnTo>
                <a:lnTo>
                  <a:pt x="0" y="245923"/>
                </a:lnTo>
                <a:lnTo>
                  <a:pt x="0" y="230326"/>
                </a:lnTo>
                <a:lnTo>
                  <a:pt x="6096" y="184019"/>
                </a:lnTo>
                <a:lnTo>
                  <a:pt x="21110" y="139793"/>
                </a:lnTo>
                <a:lnTo>
                  <a:pt x="44463" y="99345"/>
                </a:lnTo>
                <a:lnTo>
                  <a:pt x="75259" y="64229"/>
                </a:lnTo>
                <a:lnTo>
                  <a:pt x="112314" y="35798"/>
                </a:lnTo>
                <a:lnTo>
                  <a:pt x="154203" y="15141"/>
                </a:lnTo>
                <a:lnTo>
                  <a:pt x="199317" y="3054"/>
                </a:lnTo>
                <a:lnTo>
                  <a:pt x="230325" y="0"/>
                </a:lnTo>
                <a:lnTo>
                  <a:pt x="245923" y="0"/>
                </a:lnTo>
                <a:lnTo>
                  <a:pt x="292229" y="6097"/>
                </a:lnTo>
                <a:lnTo>
                  <a:pt x="336456" y="21110"/>
                </a:lnTo>
                <a:lnTo>
                  <a:pt x="376904" y="44463"/>
                </a:lnTo>
                <a:lnTo>
                  <a:pt x="412019" y="75259"/>
                </a:lnTo>
                <a:lnTo>
                  <a:pt x="440451" y="112313"/>
                </a:lnTo>
                <a:lnTo>
                  <a:pt x="461107" y="154203"/>
                </a:lnTo>
                <a:lnTo>
                  <a:pt x="473195" y="199318"/>
                </a:lnTo>
                <a:lnTo>
                  <a:pt x="476249" y="230326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9"/>
                </a:lnTo>
                <a:lnTo>
                  <a:pt x="455138" y="336455"/>
                </a:lnTo>
                <a:lnTo>
                  <a:pt x="431785" y="376904"/>
                </a:lnTo>
                <a:lnTo>
                  <a:pt x="400989" y="412019"/>
                </a:lnTo>
                <a:lnTo>
                  <a:pt x="363935" y="440450"/>
                </a:lnTo>
                <a:lnTo>
                  <a:pt x="322045" y="461107"/>
                </a:lnTo>
                <a:lnTo>
                  <a:pt x="276931" y="473195"/>
                </a:lnTo>
                <a:lnTo>
                  <a:pt x="253703" y="475867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57846" y="5290938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03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52749" y="4952206"/>
            <a:ext cx="6572250" cy="933450"/>
            <a:chOff x="2952749" y="5086349"/>
            <a:chExt cx="6572250" cy="933450"/>
          </a:xfrm>
        </p:grpSpPr>
        <p:sp>
          <p:nvSpPr>
            <p:cNvPr id="25" name="object 25"/>
            <p:cNvSpPr/>
            <p:nvPr/>
          </p:nvSpPr>
          <p:spPr>
            <a:xfrm>
              <a:off x="2952749" y="508634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952749" y="508634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990849" y="4972996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투입</a:t>
            </a:r>
            <a:r>
              <a:rPr sz="1500" b="1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관리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3649345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RO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정보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확인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수정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투입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바코드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1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발행</a:t>
            </a:r>
            <a:r>
              <a:rPr sz="1150" spc="-1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150" spc="-145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42875" marR="3649345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6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PC(GQMS,</a:t>
            </a:r>
            <a:r>
              <a:rPr sz="1150" spc="4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4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MES),</a:t>
            </a:r>
            <a:r>
              <a:rPr sz="1150" spc="4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바코드</a:t>
            </a:r>
            <a:r>
              <a:rPr sz="1150" spc="-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프린터기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33625" y="6266657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5" y="476249"/>
                </a:lnTo>
                <a:lnTo>
                  <a:pt x="222545" y="475867"/>
                </a:lnTo>
                <a:lnTo>
                  <a:pt x="184019" y="470152"/>
                </a:lnTo>
                <a:lnTo>
                  <a:pt x="139792" y="455138"/>
                </a:lnTo>
                <a:lnTo>
                  <a:pt x="99345" y="431785"/>
                </a:lnTo>
                <a:lnTo>
                  <a:pt x="64230" y="400989"/>
                </a:lnTo>
                <a:lnTo>
                  <a:pt x="35797" y="363934"/>
                </a:lnTo>
                <a:lnTo>
                  <a:pt x="15141" y="322045"/>
                </a:lnTo>
                <a:lnTo>
                  <a:pt x="3053" y="276931"/>
                </a:lnTo>
                <a:lnTo>
                  <a:pt x="0" y="245923"/>
                </a:lnTo>
                <a:lnTo>
                  <a:pt x="0" y="230326"/>
                </a:lnTo>
                <a:lnTo>
                  <a:pt x="6096" y="184019"/>
                </a:lnTo>
                <a:lnTo>
                  <a:pt x="21110" y="139792"/>
                </a:lnTo>
                <a:lnTo>
                  <a:pt x="44463" y="99344"/>
                </a:lnTo>
                <a:lnTo>
                  <a:pt x="75259" y="64229"/>
                </a:lnTo>
                <a:lnTo>
                  <a:pt x="112314" y="35797"/>
                </a:lnTo>
                <a:lnTo>
                  <a:pt x="154203" y="15140"/>
                </a:lnTo>
                <a:lnTo>
                  <a:pt x="199317" y="3053"/>
                </a:lnTo>
                <a:lnTo>
                  <a:pt x="230325" y="0"/>
                </a:lnTo>
                <a:lnTo>
                  <a:pt x="245923" y="0"/>
                </a:lnTo>
                <a:lnTo>
                  <a:pt x="292229" y="6096"/>
                </a:lnTo>
                <a:lnTo>
                  <a:pt x="336456" y="21109"/>
                </a:lnTo>
                <a:lnTo>
                  <a:pt x="376904" y="44462"/>
                </a:lnTo>
                <a:lnTo>
                  <a:pt x="412019" y="75259"/>
                </a:lnTo>
                <a:lnTo>
                  <a:pt x="440451" y="112312"/>
                </a:lnTo>
                <a:lnTo>
                  <a:pt x="461107" y="154203"/>
                </a:lnTo>
                <a:lnTo>
                  <a:pt x="473195" y="199317"/>
                </a:lnTo>
                <a:lnTo>
                  <a:pt x="476249" y="230326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8"/>
                </a:lnTo>
                <a:lnTo>
                  <a:pt x="455138" y="336455"/>
                </a:lnTo>
                <a:lnTo>
                  <a:pt x="431785" y="376904"/>
                </a:lnTo>
                <a:lnTo>
                  <a:pt x="400989" y="412019"/>
                </a:lnTo>
                <a:lnTo>
                  <a:pt x="363935" y="440450"/>
                </a:lnTo>
                <a:lnTo>
                  <a:pt x="322045" y="461107"/>
                </a:lnTo>
                <a:lnTo>
                  <a:pt x="276931" y="473195"/>
                </a:lnTo>
                <a:lnTo>
                  <a:pt x="253703" y="475867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57846" y="6376789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04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52749" y="6038056"/>
            <a:ext cx="6572250" cy="933450"/>
            <a:chOff x="2952749" y="6172199"/>
            <a:chExt cx="6572250" cy="933450"/>
          </a:xfrm>
        </p:grpSpPr>
        <p:sp>
          <p:nvSpPr>
            <p:cNvPr id="31" name="object 31"/>
            <p:cNvSpPr/>
            <p:nvPr/>
          </p:nvSpPr>
          <p:spPr>
            <a:xfrm>
              <a:off x="2952749" y="617219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952749" y="617219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990849" y="6058846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CO2</a:t>
            </a:r>
            <a:r>
              <a:rPr sz="1500" b="1" spc="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세척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3222625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3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3</a:t>
            </a:r>
            <a:r>
              <a:rPr sz="1150" spc="-13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종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마스킹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체결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CO2</a:t>
            </a:r>
            <a:r>
              <a:rPr sz="1150" spc="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세척으로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외관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이물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0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제거</a:t>
            </a:r>
            <a:r>
              <a:rPr sz="1150" spc="-1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150" spc="-145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42875" marR="3222625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CO2</a:t>
            </a:r>
            <a:r>
              <a:rPr sz="1150" spc="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세척기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2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에어건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33625" y="7352507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5" y="476249"/>
                </a:lnTo>
                <a:lnTo>
                  <a:pt x="222545" y="475867"/>
                </a:lnTo>
                <a:lnTo>
                  <a:pt x="184019" y="470152"/>
                </a:lnTo>
                <a:lnTo>
                  <a:pt x="139792" y="455138"/>
                </a:lnTo>
                <a:lnTo>
                  <a:pt x="99345" y="431784"/>
                </a:lnTo>
                <a:lnTo>
                  <a:pt x="64230" y="400988"/>
                </a:lnTo>
                <a:lnTo>
                  <a:pt x="35797" y="363934"/>
                </a:lnTo>
                <a:lnTo>
                  <a:pt x="15141" y="322044"/>
                </a:lnTo>
                <a:lnTo>
                  <a:pt x="3053" y="276930"/>
                </a:lnTo>
                <a:lnTo>
                  <a:pt x="0" y="245923"/>
                </a:lnTo>
                <a:lnTo>
                  <a:pt x="0" y="230325"/>
                </a:lnTo>
                <a:lnTo>
                  <a:pt x="6096" y="184018"/>
                </a:lnTo>
                <a:lnTo>
                  <a:pt x="21110" y="139792"/>
                </a:lnTo>
                <a:lnTo>
                  <a:pt x="44463" y="99344"/>
                </a:lnTo>
                <a:lnTo>
                  <a:pt x="75259" y="64229"/>
                </a:lnTo>
                <a:lnTo>
                  <a:pt x="112314" y="35797"/>
                </a:lnTo>
                <a:lnTo>
                  <a:pt x="154203" y="15140"/>
                </a:lnTo>
                <a:lnTo>
                  <a:pt x="199317" y="3053"/>
                </a:lnTo>
                <a:lnTo>
                  <a:pt x="230325" y="0"/>
                </a:lnTo>
                <a:lnTo>
                  <a:pt x="245923" y="0"/>
                </a:lnTo>
                <a:lnTo>
                  <a:pt x="292229" y="6096"/>
                </a:lnTo>
                <a:lnTo>
                  <a:pt x="336456" y="21109"/>
                </a:lnTo>
                <a:lnTo>
                  <a:pt x="376904" y="44462"/>
                </a:lnTo>
                <a:lnTo>
                  <a:pt x="412019" y="75258"/>
                </a:lnTo>
                <a:lnTo>
                  <a:pt x="440451" y="112314"/>
                </a:lnTo>
                <a:lnTo>
                  <a:pt x="461107" y="154202"/>
                </a:lnTo>
                <a:lnTo>
                  <a:pt x="473195" y="199317"/>
                </a:lnTo>
                <a:lnTo>
                  <a:pt x="476249" y="230325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8"/>
                </a:lnTo>
                <a:lnTo>
                  <a:pt x="455138" y="336455"/>
                </a:lnTo>
                <a:lnTo>
                  <a:pt x="431785" y="376903"/>
                </a:lnTo>
                <a:lnTo>
                  <a:pt x="400989" y="412018"/>
                </a:lnTo>
                <a:lnTo>
                  <a:pt x="363935" y="440449"/>
                </a:lnTo>
                <a:lnTo>
                  <a:pt x="322045" y="461107"/>
                </a:lnTo>
                <a:lnTo>
                  <a:pt x="276931" y="473194"/>
                </a:lnTo>
                <a:lnTo>
                  <a:pt x="253703" y="475867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57846" y="7462639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05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952749" y="7123906"/>
            <a:ext cx="6572250" cy="933450"/>
            <a:chOff x="2952749" y="7258049"/>
            <a:chExt cx="6572250" cy="933450"/>
          </a:xfrm>
        </p:grpSpPr>
        <p:sp>
          <p:nvSpPr>
            <p:cNvPr id="37" name="object 37"/>
            <p:cNvSpPr/>
            <p:nvPr/>
          </p:nvSpPr>
          <p:spPr>
            <a:xfrm>
              <a:off x="2952749" y="725804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952749" y="725804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990849" y="7144696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분</a:t>
            </a:r>
            <a:r>
              <a:rPr lang="en-US"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해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3550285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오일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드레인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고품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세척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대상품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25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이적</a:t>
            </a:r>
            <a:r>
              <a:rPr sz="1150" spc="-1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150" spc="-145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42875" marR="3550285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호이스트</a:t>
            </a:r>
            <a:r>
              <a:rPr sz="1150" spc="-1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6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6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에어임팩트</a:t>
            </a:r>
            <a:r>
              <a:rPr sz="1150" spc="-16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6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150" spc="-6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지그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144124" y="5207106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6" y="476249"/>
                </a:lnTo>
                <a:lnTo>
                  <a:pt x="222546" y="475867"/>
                </a:lnTo>
                <a:lnTo>
                  <a:pt x="184018" y="470152"/>
                </a:lnTo>
                <a:lnTo>
                  <a:pt x="139793" y="455138"/>
                </a:lnTo>
                <a:lnTo>
                  <a:pt x="99343" y="431785"/>
                </a:lnTo>
                <a:lnTo>
                  <a:pt x="64229" y="400989"/>
                </a:lnTo>
                <a:lnTo>
                  <a:pt x="35798" y="363935"/>
                </a:lnTo>
                <a:lnTo>
                  <a:pt x="15139" y="322045"/>
                </a:lnTo>
                <a:lnTo>
                  <a:pt x="3054" y="276931"/>
                </a:lnTo>
                <a:lnTo>
                  <a:pt x="0" y="245923"/>
                </a:lnTo>
                <a:lnTo>
                  <a:pt x="0" y="230325"/>
                </a:lnTo>
                <a:lnTo>
                  <a:pt x="6097" y="184019"/>
                </a:lnTo>
                <a:lnTo>
                  <a:pt x="21109" y="139792"/>
                </a:lnTo>
                <a:lnTo>
                  <a:pt x="44463" y="99344"/>
                </a:lnTo>
                <a:lnTo>
                  <a:pt x="75259" y="64230"/>
                </a:lnTo>
                <a:lnTo>
                  <a:pt x="112314" y="35798"/>
                </a:lnTo>
                <a:lnTo>
                  <a:pt x="154203" y="15141"/>
                </a:lnTo>
                <a:lnTo>
                  <a:pt x="199318" y="3053"/>
                </a:lnTo>
                <a:lnTo>
                  <a:pt x="230326" y="0"/>
                </a:lnTo>
                <a:lnTo>
                  <a:pt x="245923" y="0"/>
                </a:lnTo>
                <a:lnTo>
                  <a:pt x="292228" y="6096"/>
                </a:lnTo>
                <a:lnTo>
                  <a:pt x="336456" y="21110"/>
                </a:lnTo>
                <a:lnTo>
                  <a:pt x="376904" y="44463"/>
                </a:lnTo>
                <a:lnTo>
                  <a:pt x="412018" y="75259"/>
                </a:lnTo>
                <a:lnTo>
                  <a:pt x="440451" y="112313"/>
                </a:lnTo>
                <a:lnTo>
                  <a:pt x="461107" y="154203"/>
                </a:lnTo>
                <a:lnTo>
                  <a:pt x="473195" y="199317"/>
                </a:lnTo>
                <a:lnTo>
                  <a:pt x="476249" y="230325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9"/>
                </a:lnTo>
                <a:lnTo>
                  <a:pt x="455138" y="336455"/>
                </a:lnTo>
                <a:lnTo>
                  <a:pt x="431786" y="376904"/>
                </a:lnTo>
                <a:lnTo>
                  <a:pt x="400989" y="412018"/>
                </a:lnTo>
                <a:lnTo>
                  <a:pt x="363934" y="440451"/>
                </a:lnTo>
                <a:lnTo>
                  <a:pt x="322045" y="461107"/>
                </a:lnTo>
                <a:lnTo>
                  <a:pt x="276929" y="473195"/>
                </a:lnTo>
                <a:lnTo>
                  <a:pt x="253703" y="475867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268346" y="5317238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07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763249" y="4978505"/>
            <a:ext cx="6572250" cy="933450"/>
            <a:chOff x="10763249" y="2990849"/>
            <a:chExt cx="6572250" cy="933450"/>
          </a:xfrm>
        </p:grpSpPr>
        <p:sp>
          <p:nvSpPr>
            <p:cNvPr id="51" name="object 51"/>
            <p:cNvSpPr/>
            <p:nvPr/>
          </p:nvSpPr>
          <p:spPr>
            <a:xfrm>
              <a:off x="10763249" y="299084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763249" y="299084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0801349" y="4999295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로터</a:t>
            </a:r>
            <a:r>
              <a:rPr sz="1500" b="1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3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분해</a:t>
            </a:r>
            <a:r>
              <a:rPr sz="1500" b="1" spc="-3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sz="1500" b="1" spc="-3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조립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3817620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로터</a:t>
            </a:r>
            <a:r>
              <a:rPr sz="1150" spc="-7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베어링</a:t>
            </a:r>
            <a:r>
              <a:rPr sz="1150" spc="-7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4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150" spc="-14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sz="1150" spc="-14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150" spc="-14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기어</a:t>
            </a:r>
            <a:r>
              <a:rPr sz="1150" spc="-7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15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150" spc="-1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150" spc="-145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42875" marR="3817620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로터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150" spc="-1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sz="1150" spc="-1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압입기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각종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지그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144124" y="6292956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6" y="476249"/>
                </a:lnTo>
                <a:lnTo>
                  <a:pt x="222546" y="475867"/>
                </a:lnTo>
                <a:lnTo>
                  <a:pt x="184018" y="470152"/>
                </a:lnTo>
                <a:lnTo>
                  <a:pt x="139793" y="455138"/>
                </a:lnTo>
                <a:lnTo>
                  <a:pt x="99343" y="431785"/>
                </a:lnTo>
                <a:lnTo>
                  <a:pt x="64229" y="400989"/>
                </a:lnTo>
                <a:lnTo>
                  <a:pt x="35798" y="363935"/>
                </a:lnTo>
                <a:lnTo>
                  <a:pt x="15139" y="322045"/>
                </a:lnTo>
                <a:lnTo>
                  <a:pt x="3054" y="276931"/>
                </a:lnTo>
                <a:lnTo>
                  <a:pt x="0" y="245923"/>
                </a:lnTo>
                <a:lnTo>
                  <a:pt x="0" y="230326"/>
                </a:lnTo>
                <a:lnTo>
                  <a:pt x="6097" y="184019"/>
                </a:lnTo>
                <a:lnTo>
                  <a:pt x="21109" y="139792"/>
                </a:lnTo>
                <a:lnTo>
                  <a:pt x="44463" y="99344"/>
                </a:lnTo>
                <a:lnTo>
                  <a:pt x="75259" y="64230"/>
                </a:lnTo>
                <a:lnTo>
                  <a:pt x="112314" y="35798"/>
                </a:lnTo>
                <a:lnTo>
                  <a:pt x="154203" y="15141"/>
                </a:lnTo>
                <a:lnTo>
                  <a:pt x="199318" y="3053"/>
                </a:lnTo>
                <a:lnTo>
                  <a:pt x="230326" y="0"/>
                </a:lnTo>
                <a:lnTo>
                  <a:pt x="245923" y="0"/>
                </a:lnTo>
                <a:lnTo>
                  <a:pt x="292228" y="6096"/>
                </a:lnTo>
                <a:lnTo>
                  <a:pt x="336456" y="21110"/>
                </a:lnTo>
                <a:lnTo>
                  <a:pt x="376904" y="44463"/>
                </a:lnTo>
                <a:lnTo>
                  <a:pt x="412018" y="75259"/>
                </a:lnTo>
                <a:lnTo>
                  <a:pt x="440451" y="112313"/>
                </a:lnTo>
                <a:lnTo>
                  <a:pt x="461107" y="154203"/>
                </a:lnTo>
                <a:lnTo>
                  <a:pt x="473195" y="199317"/>
                </a:lnTo>
                <a:lnTo>
                  <a:pt x="476249" y="230326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9"/>
                </a:lnTo>
                <a:lnTo>
                  <a:pt x="455138" y="336456"/>
                </a:lnTo>
                <a:lnTo>
                  <a:pt x="431786" y="376904"/>
                </a:lnTo>
                <a:lnTo>
                  <a:pt x="400989" y="412018"/>
                </a:lnTo>
                <a:lnTo>
                  <a:pt x="363934" y="440451"/>
                </a:lnTo>
                <a:lnTo>
                  <a:pt x="322045" y="461107"/>
                </a:lnTo>
                <a:lnTo>
                  <a:pt x="276929" y="473195"/>
                </a:lnTo>
                <a:lnTo>
                  <a:pt x="253703" y="475867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268346" y="6403088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08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763249" y="6064355"/>
            <a:ext cx="6572250" cy="933450"/>
            <a:chOff x="10763249" y="4076699"/>
            <a:chExt cx="6572250" cy="933450"/>
          </a:xfrm>
        </p:grpSpPr>
        <p:sp>
          <p:nvSpPr>
            <p:cNvPr id="57" name="object 57"/>
            <p:cNvSpPr/>
            <p:nvPr/>
          </p:nvSpPr>
          <p:spPr>
            <a:xfrm>
              <a:off x="10763249" y="407669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0763249" y="407669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801349" y="6085145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샤</a:t>
            </a:r>
            <a:r>
              <a:rPr lang="en-US"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70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프트</a:t>
            </a:r>
            <a:r>
              <a:rPr sz="1500" b="1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분해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3682365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O/P</a:t>
            </a:r>
            <a:r>
              <a:rPr sz="1150" spc="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상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하</a:t>
            </a:r>
            <a:r>
              <a:rPr sz="1150" spc="-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베어링</a:t>
            </a:r>
            <a:r>
              <a:rPr sz="1150" spc="-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디프</a:t>
            </a:r>
            <a:r>
              <a:rPr sz="1150" spc="-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기어</a:t>
            </a:r>
            <a:r>
              <a:rPr sz="1150" spc="-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15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150" spc="-1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150" spc="-145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42875" marR="3682365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압입기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지그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2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임팩트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0144124" y="7378805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6" y="476249"/>
                </a:lnTo>
                <a:lnTo>
                  <a:pt x="222546" y="475868"/>
                </a:lnTo>
                <a:lnTo>
                  <a:pt x="184018" y="470152"/>
                </a:lnTo>
                <a:lnTo>
                  <a:pt x="139793" y="455138"/>
                </a:lnTo>
                <a:lnTo>
                  <a:pt x="99343" y="431784"/>
                </a:lnTo>
                <a:lnTo>
                  <a:pt x="64229" y="400989"/>
                </a:lnTo>
                <a:lnTo>
                  <a:pt x="35798" y="363934"/>
                </a:lnTo>
                <a:lnTo>
                  <a:pt x="15139" y="322046"/>
                </a:lnTo>
                <a:lnTo>
                  <a:pt x="3054" y="276931"/>
                </a:lnTo>
                <a:lnTo>
                  <a:pt x="0" y="245923"/>
                </a:lnTo>
                <a:lnTo>
                  <a:pt x="0" y="230326"/>
                </a:lnTo>
                <a:lnTo>
                  <a:pt x="6097" y="184019"/>
                </a:lnTo>
                <a:lnTo>
                  <a:pt x="21109" y="139792"/>
                </a:lnTo>
                <a:lnTo>
                  <a:pt x="44463" y="99344"/>
                </a:lnTo>
                <a:lnTo>
                  <a:pt x="75259" y="64230"/>
                </a:lnTo>
                <a:lnTo>
                  <a:pt x="112314" y="35797"/>
                </a:lnTo>
                <a:lnTo>
                  <a:pt x="154203" y="15140"/>
                </a:lnTo>
                <a:lnTo>
                  <a:pt x="199318" y="3053"/>
                </a:lnTo>
                <a:lnTo>
                  <a:pt x="230326" y="0"/>
                </a:lnTo>
                <a:lnTo>
                  <a:pt x="245923" y="0"/>
                </a:lnTo>
                <a:lnTo>
                  <a:pt x="292228" y="6096"/>
                </a:lnTo>
                <a:lnTo>
                  <a:pt x="336456" y="21109"/>
                </a:lnTo>
                <a:lnTo>
                  <a:pt x="376904" y="44463"/>
                </a:lnTo>
                <a:lnTo>
                  <a:pt x="412018" y="75259"/>
                </a:lnTo>
                <a:lnTo>
                  <a:pt x="440451" y="112313"/>
                </a:lnTo>
                <a:lnTo>
                  <a:pt x="461107" y="154202"/>
                </a:lnTo>
                <a:lnTo>
                  <a:pt x="473195" y="199318"/>
                </a:lnTo>
                <a:lnTo>
                  <a:pt x="476249" y="230326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9"/>
                </a:lnTo>
                <a:lnTo>
                  <a:pt x="455138" y="336456"/>
                </a:lnTo>
                <a:lnTo>
                  <a:pt x="431786" y="376904"/>
                </a:lnTo>
                <a:lnTo>
                  <a:pt x="400989" y="412018"/>
                </a:lnTo>
                <a:lnTo>
                  <a:pt x="363934" y="440451"/>
                </a:lnTo>
                <a:lnTo>
                  <a:pt x="322045" y="461106"/>
                </a:lnTo>
                <a:lnTo>
                  <a:pt x="276929" y="473196"/>
                </a:lnTo>
                <a:lnTo>
                  <a:pt x="253703" y="475868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268346" y="7488937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09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0763249" y="7150205"/>
            <a:ext cx="6572250" cy="933450"/>
            <a:chOff x="10763249" y="5162549"/>
            <a:chExt cx="6572250" cy="933450"/>
          </a:xfrm>
        </p:grpSpPr>
        <p:sp>
          <p:nvSpPr>
            <p:cNvPr id="63" name="object 63"/>
            <p:cNvSpPr/>
            <p:nvPr/>
          </p:nvSpPr>
          <p:spPr>
            <a:xfrm>
              <a:off x="10763249" y="516254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0763249" y="516254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0801349" y="7170995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샤</a:t>
            </a:r>
            <a:r>
              <a:rPr lang="en-US"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70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프트</a:t>
            </a:r>
            <a:r>
              <a:rPr sz="1500" b="1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조립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3682365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O/P</a:t>
            </a:r>
            <a:r>
              <a:rPr sz="1150" spc="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상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하</a:t>
            </a:r>
            <a:r>
              <a:rPr sz="1150" spc="-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베어링</a:t>
            </a:r>
            <a:r>
              <a:rPr sz="1150" spc="-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디프</a:t>
            </a:r>
            <a:r>
              <a:rPr sz="1150" spc="-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기어</a:t>
            </a:r>
            <a:r>
              <a:rPr sz="1150" spc="-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15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150" spc="-1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150" spc="-145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42875" marR="3682365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압입기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지그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토크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렌치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0144124" y="8464655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6" y="476249"/>
                </a:lnTo>
                <a:lnTo>
                  <a:pt x="222546" y="475868"/>
                </a:lnTo>
                <a:lnTo>
                  <a:pt x="184018" y="470152"/>
                </a:lnTo>
                <a:lnTo>
                  <a:pt x="139793" y="455139"/>
                </a:lnTo>
                <a:lnTo>
                  <a:pt x="99343" y="431785"/>
                </a:lnTo>
                <a:lnTo>
                  <a:pt x="64229" y="400990"/>
                </a:lnTo>
                <a:lnTo>
                  <a:pt x="35798" y="363935"/>
                </a:lnTo>
                <a:lnTo>
                  <a:pt x="15139" y="322046"/>
                </a:lnTo>
                <a:lnTo>
                  <a:pt x="3054" y="276931"/>
                </a:lnTo>
                <a:lnTo>
                  <a:pt x="0" y="245923"/>
                </a:lnTo>
                <a:lnTo>
                  <a:pt x="0" y="230326"/>
                </a:lnTo>
                <a:lnTo>
                  <a:pt x="6097" y="184020"/>
                </a:lnTo>
                <a:lnTo>
                  <a:pt x="21109" y="139793"/>
                </a:lnTo>
                <a:lnTo>
                  <a:pt x="44463" y="99344"/>
                </a:lnTo>
                <a:lnTo>
                  <a:pt x="75259" y="64230"/>
                </a:lnTo>
                <a:lnTo>
                  <a:pt x="112314" y="35798"/>
                </a:lnTo>
                <a:lnTo>
                  <a:pt x="154203" y="15141"/>
                </a:lnTo>
                <a:lnTo>
                  <a:pt x="199318" y="3054"/>
                </a:lnTo>
                <a:lnTo>
                  <a:pt x="230326" y="0"/>
                </a:lnTo>
                <a:lnTo>
                  <a:pt x="245923" y="0"/>
                </a:lnTo>
                <a:lnTo>
                  <a:pt x="292228" y="6097"/>
                </a:lnTo>
                <a:lnTo>
                  <a:pt x="336456" y="21110"/>
                </a:lnTo>
                <a:lnTo>
                  <a:pt x="376904" y="44464"/>
                </a:lnTo>
                <a:lnTo>
                  <a:pt x="412018" y="75259"/>
                </a:lnTo>
                <a:lnTo>
                  <a:pt x="440451" y="112314"/>
                </a:lnTo>
                <a:lnTo>
                  <a:pt x="461107" y="154203"/>
                </a:lnTo>
                <a:lnTo>
                  <a:pt x="473195" y="199318"/>
                </a:lnTo>
                <a:lnTo>
                  <a:pt x="476249" y="230326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9"/>
                </a:lnTo>
                <a:lnTo>
                  <a:pt x="455138" y="336456"/>
                </a:lnTo>
                <a:lnTo>
                  <a:pt x="431786" y="376904"/>
                </a:lnTo>
                <a:lnTo>
                  <a:pt x="400989" y="412019"/>
                </a:lnTo>
                <a:lnTo>
                  <a:pt x="363934" y="440451"/>
                </a:lnTo>
                <a:lnTo>
                  <a:pt x="322045" y="461108"/>
                </a:lnTo>
                <a:lnTo>
                  <a:pt x="276929" y="473195"/>
                </a:lnTo>
                <a:lnTo>
                  <a:pt x="253703" y="475868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268346" y="8574788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10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0763249" y="8236055"/>
            <a:ext cx="6572250" cy="933450"/>
            <a:chOff x="10763249" y="6248399"/>
            <a:chExt cx="6572250" cy="933450"/>
          </a:xfrm>
        </p:grpSpPr>
        <p:sp>
          <p:nvSpPr>
            <p:cNvPr id="69" name="object 69"/>
            <p:cNvSpPr/>
            <p:nvPr/>
          </p:nvSpPr>
          <p:spPr>
            <a:xfrm>
              <a:off x="10763249" y="624839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0763249" y="624839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0801349" y="8256845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단품</a:t>
            </a:r>
            <a:r>
              <a:rPr sz="1500" b="1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검사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3267710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내장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부품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기어</a:t>
            </a:r>
            <a:r>
              <a:rPr sz="1150" spc="-7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트레인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교체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부품</a:t>
            </a:r>
            <a:r>
              <a:rPr sz="1150" spc="-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15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선정</a:t>
            </a:r>
            <a:r>
              <a:rPr sz="1150" spc="-1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150" spc="-145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42875" marR="3267710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PC(GQMS)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</p:txBody>
      </p:sp>
      <p:graphicFrame>
        <p:nvGraphicFramePr>
          <p:cNvPr id="72" name="object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59166"/>
              </p:ext>
            </p:extLst>
          </p:nvPr>
        </p:nvGraphicFramePr>
        <p:xfrm>
          <a:off x="10162975" y="1561306"/>
          <a:ext cx="7172524" cy="2750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0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970">
                <a:tc>
                  <a:txBody>
                    <a:bodyPr/>
                    <a:lstStyle/>
                    <a:p>
                      <a:pPr marL="47752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spc="-19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공정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단계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1600" marB="0"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spc="-19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주요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관리항목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1600" marB="0"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spc="-19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품질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400" b="1" spc="-19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관리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포인트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1600" marB="0"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365">
                <a:tc>
                  <a:txBody>
                    <a:bodyPr/>
                    <a:lstStyle/>
                    <a:p>
                      <a:pPr marL="496570" marR="490855" algn="ctr">
                        <a:lnSpc>
                          <a:spcPct val="117400"/>
                        </a:lnSpc>
                        <a:spcBef>
                          <a:spcPts val="580"/>
                        </a:spcBef>
                      </a:pPr>
                      <a:r>
                        <a:rPr sz="1400" spc="-215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정보</a:t>
                      </a:r>
                      <a:endParaRPr lang="en-US" sz="1400" spc="-215" dirty="0"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96570" marR="490855" algn="ctr">
                        <a:lnSpc>
                          <a:spcPct val="117400"/>
                        </a:lnSpc>
                        <a:spcBef>
                          <a:spcPts val="580"/>
                        </a:spcBef>
                      </a:pPr>
                      <a:r>
                        <a:rPr sz="1400" spc="-22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확인</a:t>
                      </a:r>
                      <a:r>
                        <a:rPr lang="ko-KR" altLang="en-US" sz="14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 Medium"/>
                      </a:endParaRPr>
                    </a:p>
                  </a:txBody>
                  <a:tcPr marL="0" marR="0" marT="73660" marB="0">
                    <a:lnL w="9525">
                      <a:solidFill>
                        <a:srgbClr val="DDDDDD"/>
                      </a:solidFill>
                      <a:prstDash val="solid"/>
                    </a:lnL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4625" indent="-76835">
                        <a:lnSpc>
                          <a:spcPct val="100000"/>
                        </a:lnSpc>
                        <a:spcBef>
                          <a:spcPts val="810"/>
                        </a:spcBef>
                        <a:buChar char="•"/>
                        <a:tabLst>
                          <a:tab pos="174625" algn="l"/>
                        </a:tabLst>
                      </a:pPr>
                      <a:r>
                        <a:rPr sz="14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RO</a:t>
                      </a:r>
                      <a:r>
                        <a:rPr sz="14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번호</a:t>
                      </a:r>
                      <a:r>
                        <a:rPr sz="140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매칭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74625" indent="-76835">
                        <a:lnSpc>
                          <a:spcPct val="100000"/>
                        </a:lnSpc>
                        <a:spcBef>
                          <a:spcPts val="180"/>
                        </a:spcBef>
                        <a:buSzPct val="95454"/>
                        <a:buFont typeface="Noto Sans JP"/>
                        <a:buChar char="•"/>
                        <a:tabLst>
                          <a:tab pos="174625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외관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파손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찍힘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74625" indent="-76835">
                        <a:lnSpc>
                          <a:spcPct val="100000"/>
                        </a:lnSpc>
                        <a:spcBef>
                          <a:spcPts val="105"/>
                        </a:spcBef>
                        <a:buSzPct val="95454"/>
                        <a:buFont typeface="Noto Sans JP"/>
                        <a:buChar char="•"/>
                        <a:tabLst>
                          <a:tab pos="174625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모터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특성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스팩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만족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DDDDD"/>
                      </a:solidFill>
                      <a:prstDash val="solid"/>
                    </a:lnL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0340" indent="-76835">
                        <a:lnSpc>
                          <a:spcPct val="100000"/>
                        </a:lnSpc>
                        <a:spcBef>
                          <a:spcPts val="810"/>
                        </a:spcBef>
                        <a:buSzPct val="95454"/>
                        <a:buFont typeface="Noto Sans JP"/>
                        <a:buChar char="•"/>
                        <a:tabLst>
                          <a:tab pos="180340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정확한</a:t>
                      </a:r>
                      <a:r>
                        <a:rPr sz="140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1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RO</a:t>
                      </a:r>
                      <a:r>
                        <a:rPr sz="1400" spc="-1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정보</a:t>
                      </a:r>
                      <a:r>
                        <a:rPr sz="140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40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4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T/M</a:t>
                      </a:r>
                      <a:r>
                        <a:rPr sz="1400" spc="-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400" spc="-3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NO</a:t>
                      </a:r>
                      <a:r>
                        <a:rPr sz="1400" spc="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매칭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80340" indent="-76835">
                        <a:lnSpc>
                          <a:spcPct val="100000"/>
                        </a:lnSpc>
                        <a:spcBef>
                          <a:spcPts val="180"/>
                        </a:spcBef>
                        <a:buSzPct val="95454"/>
                        <a:buFont typeface="Noto Sans JP"/>
                        <a:buChar char="•"/>
                        <a:tabLst>
                          <a:tab pos="180340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투입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바코드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발행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정확성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80340" indent="-76835">
                        <a:lnSpc>
                          <a:spcPct val="100000"/>
                        </a:lnSpc>
                        <a:spcBef>
                          <a:spcPts val="105"/>
                        </a:spcBef>
                        <a:buSzPct val="95454"/>
                        <a:buFont typeface="Noto Sans JP"/>
                        <a:buChar char="•"/>
                        <a:tabLst>
                          <a:tab pos="180340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전기적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특성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테스트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통과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여부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DDDDD"/>
                      </a:solidFill>
                      <a:prstDash val="solid"/>
                    </a:lnL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840">
                <a:tc>
                  <a:txBody>
                    <a:bodyPr/>
                    <a:lstStyle/>
                    <a:p>
                      <a:pPr marL="520700" marR="416559" indent="-99060" algn="ctr">
                        <a:lnSpc>
                          <a:spcPct val="111700"/>
                        </a:lnSpc>
                        <a:spcBef>
                          <a:spcPts val="655"/>
                        </a:spcBef>
                      </a:pPr>
                      <a:r>
                        <a:rPr sz="1400" spc="-215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분해</a:t>
                      </a:r>
                      <a:r>
                        <a:rPr sz="1400" spc="-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endParaRPr lang="en-US" sz="1400" spc="-215" dirty="0"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520700" marR="416559" indent="-99060" algn="ctr">
                        <a:lnSpc>
                          <a:spcPct val="111700"/>
                        </a:lnSpc>
                        <a:spcBef>
                          <a:spcPts val="655"/>
                        </a:spcBef>
                      </a:pPr>
                      <a:r>
                        <a:rPr sz="1400" spc="-21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</a:t>
                      </a:r>
                      <a:r>
                        <a:rPr lang="ko-KR" altLang="en-US" sz="14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 Medium"/>
                      </a:endParaRPr>
                    </a:p>
                  </a:txBody>
                  <a:tcPr marL="0" marR="0" marT="83185" marB="0">
                    <a:lnL w="9525">
                      <a:solidFill>
                        <a:srgbClr val="DDDDDD"/>
                      </a:solidFill>
                      <a:prstDash val="solid"/>
                    </a:lnL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4625" indent="-76835">
                        <a:lnSpc>
                          <a:spcPct val="100000"/>
                        </a:lnSpc>
                        <a:spcBef>
                          <a:spcPts val="810"/>
                        </a:spcBef>
                        <a:buSzPct val="95454"/>
                        <a:buFont typeface="Noto Sans JP"/>
                        <a:buChar char="•"/>
                        <a:tabLst>
                          <a:tab pos="174625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마스킹</a:t>
                      </a:r>
                      <a:r>
                        <a:rPr sz="1400" spc="-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체결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상태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74625" indent="-76835">
                        <a:lnSpc>
                          <a:spcPct val="100000"/>
                        </a:lnSpc>
                        <a:spcBef>
                          <a:spcPts val="105"/>
                        </a:spcBef>
                        <a:buSzPct val="95454"/>
                        <a:buFont typeface="Noto Sans JP"/>
                        <a:buChar char="•"/>
                        <a:tabLst>
                          <a:tab pos="174625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외관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유분기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74625" indent="-76835">
                        <a:lnSpc>
                          <a:spcPct val="100000"/>
                        </a:lnSpc>
                        <a:spcBef>
                          <a:spcPts val="180"/>
                        </a:spcBef>
                        <a:buSzPct val="95454"/>
                        <a:buFont typeface="Noto Sans JP"/>
                        <a:buChar char="•"/>
                        <a:tabLst>
                          <a:tab pos="174625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오일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15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색깔</a:t>
                      </a:r>
                      <a:r>
                        <a:rPr sz="1400" spc="-15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,</a:t>
                      </a:r>
                      <a:r>
                        <a:rPr sz="1400" spc="5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4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양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DDDDD"/>
                      </a:solidFill>
                      <a:prstDash val="solid"/>
                    </a:lnL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0340" indent="-76835">
                        <a:lnSpc>
                          <a:spcPct val="100000"/>
                        </a:lnSpc>
                        <a:spcBef>
                          <a:spcPts val="810"/>
                        </a:spcBef>
                        <a:buSzPct val="95454"/>
                        <a:buFont typeface="Noto Sans JP"/>
                        <a:buChar char="•"/>
                        <a:tabLst>
                          <a:tab pos="180340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후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수분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없을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80340" indent="-76835">
                        <a:lnSpc>
                          <a:spcPct val="100000"/>
                        </a:lnSpc>
                        <a:spcBef>
                          <a:spcPts val="105"/>
                        </a:spcBef>
                        <a:buSzPct val="95454"/>
                        <a:buFont typeface="Noto Sans JP"/>
                        <a:buChar char="•"/>
                        <a:tabLst>
                          <a:tab pos="180340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부품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외관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찍힘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확인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80340" indent="-76835">
                        <a:lnSpc>
                          <a:spcPct val="100000"/>
                        </a:lnSpc>
                        <a:spcBef>
                          <a:spcPts val="180"/>
                        </a:spcBef>
                        <a:buSzPct val="95454"/>
                        <a:buFont typeface="Noto Sans JP"/>
                        <a:buChar char="•"/>
                        <a:tabLst>
                          <a:tab pos="180340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유분기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제거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상태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점검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DDDDD"/>
                      </a:solidFill>
                      <a:prstDash val="solid"/>
                    </a:lnL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570">
                <a:tc>
                  <a:txBody>
                    <a:bodyPr/>
                    <a:lstStyle/>
                    <a:p>
                      <a:pPr marL="520700" marR="515620" algn="ctr">
                        <a:lnSpc>
                          <a:spcPct val="117400"/>
                        </a:lnSpc>
                        <a:spcBef>
                          <a:spcPts val="580"/>
                        </a:spcBef>
                      </a:pPr>
                      <a:r>
                        <a:rPr lang="ko-KR" altLang="en-US"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립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 Medium"/>
                      </a:endParaRPr>
                    </a:p>
                  </a:txBody>
                  <a:tcPr marL="0" marR="0" marT="73660" marB="0">
                    <a:lnL w="9525">
                      <a:solidFill>
                        <a:srgbClr val="DDDDDD"/>
                      </a:solidFill>
                      <a:prstDash val="solid"/>
                    </a:lnL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4625" indent="-76835">
                        <a:lnSpc>
                          <a:spcPct val="100000"/>
                        </a:lnSpc>
                        <a:spcBef>
                          <a:spcPts val="810"/>
                        </a:spcBef>
                        <a:buSzPct val="95454"/>
                        <a:buFont typeface="Noto Sans JP"/>
                        <a:buChar char="•"/>
                        <a:tabLst>
                          <a:tab pos="174625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베어링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손상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74625" indent="-76835">
                        <a:lnSpc>
                          <a:spcPct val="100000"/>
                        </a:lnSpc>
                        <a:spcBef>
                          <a:spcPts val="180"/>
                        </a:spcBef>
                        <a:buSzPct val="95454"/>
                        <a:buFont typeface="Noto Sans JP"/>
                        <a:buChar char="•"/>
                        <a:tabLst>
                          <a:tab pos="174625" algn="l"/>
                        </a:tabLst>
                      </a:pPr>
                      <a:r>
                        <a:rPr sz="1400" spc="-215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기어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5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찍힘</a:t>
                      </a:r>
                      <a:endParaRPr lang="en-US" sz="1400" spc="-25" dirty="0"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74625" indent="-76835">
                        <a:lnSpc>
                          <a:spcPct val="100000"/>
                        </a:lnSpc>
                        <a:spcBef>
                          <a:spcPts val="180"/>
                        </a:spcBef>
                        <a:buSzPct val="95454"/>
                        <a:buFont typeface="Noto Sans JP"/>
                        <a:buChar char="•"/>
                        <a:tabLst>
                          <a:tab pos="174625" algn="l"/>
                        </a:tabLst>
                      </a:pPr>
                      <a:r>
                        <a:rPr lang="en-US" sz="14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베어링</a:t>
                      </a:r>
                      <a:r>
                        <a:rPr sz="1400" spc="-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수감</a:t>
                      </a:r>
                      <a:r>
                        <a:rPr sz="140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회전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DDDDD"/>
                      </a:solidFill>
                      <a:prstDash val="solid"/>
                    </a:lnL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0340" indent="-76835">
                        <a:lnSpc>
                          <a:spcPct val="100000"/>
                        </a:lnSpc>
                        <a:spcBef>
                          <a:spcPts val="810"/>
                        </a:spcBef>
                        <a:buSzPct val="95454"/>
                        <a:buFont typeface="Noto Sans JP"/>
                        <a:buChar char="•"/>
                        <a:tabLst>
                          <a:tab pos="180340" algn="l"/>
                        </a:tabLst>
                      </a:pP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토크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렌치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사용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80340" indent="-76835">
                        <a:lnSpc>
                          <a:spcPct val="100000"/>
                        </a:lnSpc>
                        <a:spcBef>
                          <a:spcPts val="180"/>
                        </a:spcBef>
                        <a:buSzPct val="95454"/>
                        <a:buFont typeface="Noto Sans JP"/>
                        <a:buChar char="•"/>
                        <a:tabLst>
                          <a:tab pos="180340" algn="l"/>
                        </a:tabLst>
                      </a:pPr>
                      <a:r>
                        <a:rPr sz="1400" spc="-114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필러게이지</a:t>
                      </a:r>
                      <a:r>
                        <a:rPr sz="1400" spc="-35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검사</a:t>
                      </a:r>
                      <a:endParaRPr lang="en-US" sz="1400" spc="-35" dirty="0"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180340" indent="-76835">
                        <a:lnSpc>
                          <a:spcPct val="100000"/>
                        </a:lnSpc>
                        <a:spcBef>
                          <a:spcPts val="180"/>
                        </a:spcBef>
                        <a:buSzPct val="95454"/>
                        <a:buFont typeface="Noto Sans JP"/>
                        <a:buChar char="•"/>
                        <a:tabLst>
                          <a:tab pos="180340" algn="l"/>
                        </a:tabLst>
                      </a:pPr>
                      <a:r>
                        <a:rPr lang="en-US" sz="14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부품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외관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15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상태</a:t>
                      </a:r>
                      <a:r>
                        <a:rPr sz="14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400" spc="-25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검사</a:t>
                      </a: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DDDDD"/>
                      </a:solidFill>
                      <a:prstDash val="solid"/>
                    </a:lnL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endParaRPr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44145" marB="0">
                    <a:lnR w="9525">
                      <a:solidFill>
                        <a:srgbClr val="DDDDD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" name="object 42">
            <a:extLst>
              <a:ext uri="{FF2B5EF4-FFF2-40B4-BE49-F238E27FC236}">
                <a16:creationId xmlns:a16="http://schemas.microsoft.com/office/drawing/2014/main" id="{48ECB1BB-2A50-4ABC-96F0-216303310B2A}"/>
              </a:ext>
            </a:extLst>
          </p:cNvPr>
          <p:cNvSpPr/>
          <p:nvPr/>
        </p:nvSpPr>
        <p:spPr>
          <a:xfrm>
            <a:off x="2324100" y="8462883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6" y="476249"/>
                </a:lnTo>
                <a:lnTo>
                  <a:pt x="222546" y="475867"/>
                </a:lnTo>
                <a:lnTo>
                  <a:pt x="184018" y="470152"/>
                </a:lnTo>
                <a:lnTo>
                  <a:pt x="139793" y="455138"/>
                </a:lnTo>
                <a:lnTo>
                  <a:pt x="99343" y="431785"/>
                </a:lnTo>
                <a:lnTo>
                  <a:pt x="64229" y="400989"/>
                </a:lnTo>
                <a:lnTo>
                  <a:pt x="35798" y="363935"/>
                </a:lnTo>
                <a:lnTo>
                  <a:pt x="15139" y="322045"/>
                </a:lnTo>
                <a:lnTo>
                  <a:pt x="3054" y="276931"/>
                </a:lnTo>
                <a:lnTo>
                  <a:pt x="0" y="245923"/>
                </a:lnTo>
                <a:lnTo>
                  <a:pt x="0" y="230326"/>
                </a:lnTo>
                <a:lnTo>
                  <a:pt x="6097" y="184019"/>
                </a:lnTo>
                <a:lnTo>
                  <a:pt x="21109" y="139792"/>
                </a:lnTo>
                <a:lnTo>
                  <a:pt x="44463" y="99344"/>
                </a:lnTo>
                <a:lnTo>
                  <a:pt x="75259" y="64230"/>
                </a:lnTo>
                <a:lnTo>
                  <a:pt x="112314" y="35798"/>
                </a:lnTo>
                <a:lnTo>
                  <a:pt x="154203" y="15141"/>
                </a:lnTo>
                <a:lnTo>
                  <a:pt x="199318" y="3053"/>
                </a:lnTo>
                <a:lnTo>
                  <a:pt x="230326" y="0"/>
                </a:lnTo>
                <a:lnTo>
                  <a:pt x="245923" y="0"/>
                </a:lnTo>
                <a:lnTo>
                  <a:pt x="292228" y="6096"/>
                </a:lnTo>
                <a:lnTo>
                  <a:pt x="336456" y="21110"/>
                </a:lnTo>
                <a:lnTo>
                  <a:pt x="376904" y="44463"/>
                </a:lnTo>
                <a:lnTo>
                  <a:pt x="412018" y="75259"/>
                </a:lnTo>
                <a:lnTo>
                  <a:pt x="440451" y="112313"/>
                </a:lnTo>
                <a:lnTo>
                  <a:pt x="461107" y="154203"/>
                </a:lnTo>
                <a:lnTo>
                  <a:pt x="473195" y="199317"/>
                </a:lnTo>
                <a:lnTo>
                  <a:pt x="476249" y="230326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9"/>
                </a:lnTo>
                <a:lnTo>
                  <a:pt x="455138" y="336456"/>
                </a:lnTo>
                <a:lnTo>
                  <a:pt x="431786" y="376904"/>
                </a:lnTo>
                <a:lnTo>
                  <a:pt x="400989" y="412019"/>
                </a:lnTo>
                <a:lnTo>
                  <a:pt x="363934" y="440451"/>
                </a:lnTo>
                <a:lnTo>
                  <a:pt x="322045" y="461107"/>
                </a:lnTo>
                <a:lnTo>
                  <a:pt x="276929" y="473195"/>
                </a:lnTo>
                <a:lnTo>
                  <a:pt x="253703" y="475867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6" name="object 43">
            <a:extLst>
              <a:ext uri="{FF2B5EF4-FFF2-40B4-BE49-F238E27FC236}">
                <a16:creationId xmlns:a16="http://schemas.microsoft.com/office/drawing/2014/main" id="{BF7688FA-08FE-44DF-99B4-DEC7A4FB0ABC}"/>
              </a:ext>
            </a:extLst>
          </p:cNvPr>
          <p:cNvSpPr txBox="1"/>
          <p:nvPr/>
        </p:nvSpPr>
        <p:spPr>
          <a:xfrm>
            <a:off x="2419746" y="8573015"/>
            <a:ext cx="22796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Trebuchet MS"/>
              </a:rPr>
              <a:t>06</a:t>
            </a:r>
            <a:endParaRPr sz="1500">
              <a:latin typeface="현대하모니 L" panose="02020603020101020101" pitchFamily="18" charset="-127"/>
              <a:ea typeface="현대하모니 L" panose="02020603020101020101" pitchFamily="18" charset="-127"/>
              <a:cs typeface="Trebuchet MS"/>
            </a:endParaRPr>
          </a:p>
        </p:txBody>
      </p:sp>
      <p:grpSp>
        <p:nvGrpSpPr>
          <p:cNvPr id="77" name="object 44">
            <a:extLst>
              <a:ext uri="{FF2B5EF4-FFF2-40B4-BE49-F238E27FC236}">
                <a16:creationId xmlns:a16="http://schemas.microsoft.com/office/drawing/2014/main" id="{173E1571-5709-4D96-9F38-726F97A48EA6}"/>
              </a:ext>
            </a:extLst>
          </p:cNvPr>
          <p:cNvGrpSpPr/>
          <p:nvPr/>
        </p:nvGrpSpPr>
        <p:grpSpPr>
          <a:xfrm>
            <a:off x="2952749" y="8234282"/>
            <a:ext cx="6572250" cy="933450"/>
            <a:chOff x="10763249" y="1904999"/>
            <a:chExt cx="6572250" cy="933450"/>
          </a:xfrm>
        </p:grpSpPr>
        <p:sp>
          <p:nvSpPr>
            <p:cNvPr id="78" name="object 45">
              <a:extLst>
                <a:ext uri="{FF2B5EF4-FFF2-40B4-BE49-F238E27FC236}">
                  <a16:creationId xmlns:a16="http://schemas.microsoft.com/office/drawing/2014/main" id="{93EDBB79-F523-444C-8935-69C4D872A876}"/>
                </a:ext>
              </a:extLst>
            </p:cNvPr>
            <p:cNvSpPr/>
            <p:nvPr/>
          </p:nvSpPr>
          <p:spPr>
            <a:xfrm>
              <a:off x="10763249" y="1904999"/>
              <a:ext cx="6572250" cy="933450"/>
            </a:xfrm>
            <a:custGeom>
              <a:avLst/>
              <a:gdLst/>
              <a:ahLst/>
              <a:cxnLst/>
              <a:rect l="l" t="t" r="r" b="b"/>
              <a:pathLst>
                <a:path w="6572250" h="933450">
                  <a:moveTo>
                    <a:pt x="657224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6572249" y="0"/>
                  </a:lnTo>
                  <a:lnTo>
                    <a:pt x="6572249" y="9334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9" name="object 46">
              <a:extLst>
                <a:ext uri="{FF2B5EF4-FFF2-40B4-BE49-F238E27FC236}">
                  <a16:creationId xmlns:a16="http://schemas.microsoft.com/office/drawing/2014/main" id="{E90A676B-3D1E-4926-BBFA-37B9DA7251A4}"/>
                </a:ext>
              </a:extLst>
            </p:cNvPr>
            <p:cNvSpPr/>
            <p:nvPr/>
          </p:nvSpPr>
          <p:spPr>
            <a:xfrm>
              <a:off x="10763249" y="1904999"/>
              <a:ext cx="38100" cy="933450"/>
            </a:xfrm>
            <a:custGeom>
              <a:avLst/>
              <a:gdLst/>
              <a:ahLst/>
              <a:cxnLst/>
              <a:rect l="l" t="t" r="r" b="b"/>
              <a:pathLst>
                <a:path w="38100" h="933450">
                  <a:moveTo>
                    <a:pt x="38099" y="933449"/>
                  </a:moveTo>
                  <a:lnTo>
                    <a:pt x="0" y="93344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334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80" name="object 47">
            <a:extLst>
              <a:ext uri="{FF2B5EF4-FFF2-40B4-BE49-F238E27FC236}">
                <a16:creationId xmlns:a16="http://schemas.microsoft.com/office/drawing/2014/main" id="{865DFD9A-45C1-4F30-8400-2E73D8B5F9E7}"/>
              </a:ext>
            </a:extLst>
          </p:cNvPr>
          <p:cNvSpPr txBox="1"/>
          <p:nvPr/>
        </p:nvSpPr>
        <p:spPr>
          <a:xfrm>
            <a:off x="2990849" y="8255072"/>
            <a:ext cx="6534150" cy="8154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10"/>
              </a:spcBef>
            </a:pP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세</a:t>
            </a:r>
            <a:r>
              <a:rPr lang="en-US"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5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척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42875" marR="3855085">
              <a:lnSpc>
                <a:spcPct val="114100"/>
              </a:lnSpc>
              <a:spcBef>
                <a:spcPts val="380"/>
              </a:spcBef>
            </a:pP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작업내용</a:t>
            </a:r>
            <a:r>
              <a:rPr sz="115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내장</a:t>
            </a:r>
            <a:r>
              <a:rPr sz="1150" spc="-7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9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부품</a:t>
            </a:r>
            <a:r>
              <a:rPr sz="1150" spc="-7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세척</a:t>
            </a:r>
            <a:r>
              <a:rPr sz="1150" spc="-13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17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하우징</a:t>
            </a:r>
            <a:r>
              <a:rPr sz="1150" spc="-17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sz="1150" spc="-17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케이스</a:t>
            </a:r>
            <a:r>
              <a:rPr sz="1150" spc="-6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150" spc="-215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세척</a:t>
            </a:r>
            <a:r>
              <a:rPr sz="1150" spc="-1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1150" spc="-145" dirty="0">
              <a:solidFill>
                <a:srgbClr val="545454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42875" marR="3855085">
              <a:lnSpc>
                <a:spcPct val="114100"/>
              </a:lnSpc>
              <a:spcBef>
                <a:spcPts val="380"/>
              </a:spcBef>
            </a:pPr>
            <a:r>
              <a:rPr sz="1150" b="1" spc="-14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장비</a:t>
            </a:r>
            <a:r>
              <a:rPr sz="1150" b="1" spc="-14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</a:t>
            </a:r>
            <a:r>
              <a:rPr sz="1150" b="1" spc="-1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세척기</a:t>
            </a:r>
            <a:r>
              <a:rPr sz="1150" spc="-15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150" spc="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150" spc="-2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에어건</a:t>
            </a:r>
            <a:endParaRPr sz="11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A9E2522-A3A6-F2D6-D36A-B203E6C785C3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6470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일</a:t>
            </a:r>
            <a:r>
              <a:rPr lang="en-US"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체</a:t>
            </a:r>
            <a:r>
              <a:rPr lang="en-US"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3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형</a:t>
            </a:r>
            <a:r>
              <a:rPr sz="3600" b="0" spc="-4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470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E</a:t>
            </a:r>
            <a:r>
              <a:rPr lang="en-US" sz="3600" b="0" spc="-470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 </a:t>
            </a:r>
            <a:r>
              <a:rPr sz="3600" b="0" spc="-470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V</a:t>
            </a:r>
            <a:r>
              <a:rPr lang="en-US" sz="3600" b="0" spc="-470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 </a:t>
            </a:r>
            <a:r>
              <a:rPr sz="3600" b="0" spc="-47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감속기</a:t>
            </a:r>
            <a:r>
              <a:rPr sz="3600" b="0" spc="-44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제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조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공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정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도</a:t>
            </a:r>
            <a:r>
              <a:rPr sz="3600" b="0" spc="-4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(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후반부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  <a:cs typeface="Noto Sans JP"/>
              </a:rPr>
              <a:t>)</a:t>
            </a:r>
            <a:endParaRPr sz="3600" b="0" dirty="0">
              <a:latin typeface="현대하모니 B" panose="02020603020101020101" pitchFamily="18" charset="-127"/>
              <a:ea typeface="현대하모니 B" panose="02020603020101020101" pitchFamily="18" charset="-127"/>
              <a:cs typeface="Noto Sans JP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8830" y="1382587"/>
            <a:ext cx="691642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단차</a:t>
            </a:r>
            <a:r>
              <a:rPr sz="20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측정부터</a:t>
            </a:r>
            <a:r>
              <a:rPr sz="20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출하까지</a:t>
            </a:r>
            <a:r>
              <a:rPr sz="20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-</a:t>
            </a:r>
            <a:r>
              <a:rPr sz="2000" b="0" spc="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 </a:t>
            </a:r>
            <a:r>
              <a:rPr sz="20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일체형</a:t>
            </a:r>
            <a:r>
              <a:rPr sz="20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0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EV</a:t>
            </a:r>
            <a:r>
              <a:rPr sz="2000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감속기</a:t>
            </a:r>
            <a:r>
              <a:rPr sz="20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후반부</a:t>
            </a:r>
            <a:r>
              <a:rPr sz="20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제조공정</a:t>
            </a:r>
            <a:r>
              <a:rPr sz="2000" spc="-16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0" spc="-10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(11-</a:t>
            </a:r>
            <a:r>
              <a:rPr sz="2000" b="0" spc="-10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23</a:t>
            </a:r>
            <a:r>
              <a:rPr sz="2000" spc="-10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단계</a:t>
            </a:r>
            <a:r>
              <a:rPr sz="2000" b="0" spc="-10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)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Noto Sans JP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3600" y="8367001"/>
            <a:ext cx="603060" cy="2231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-1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sz="1350" spc="-1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-</a:t>
            </a:r>
            <a:r>
              <a:rPr sz="1350" spc="-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180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8000" y="8343277"/>
            <a:ext cx="646180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2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에어리크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0249"/>
              </p:ext>
            </p:extLst>
          </p:nvPr>
        </p:nvGraphicFramePr>
        <p:xfrm>
          <a:off x="1714499" y="1881876"/>
          <a:ext cx="15992475" cy="7281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35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600" spc="-28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공정번호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600" spc="-28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공정명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600" spc="-280" dirty="0" err="1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작업</a:t>
                      </a:r>
                      <a:r>
                        <a:rPr lang="en-US" sz="1600" spc="-28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0" dirty="0" err="1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내용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600" spc="-26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장</a:t>
                      </a:r>
                      <a:r>
                        <a:rPr lang="en-US" sz="1600" spc="-26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 </a:t>
                      </a:r>
                      <a:r>
                        <a:rPr sz="1600" spc="-26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비</a:t>
                      </a:r>
                      <a:r>
                        <a:rPr sz="160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도구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600" spc="-280" dirty="0" err="1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관리</a:t>
                      </a:r>
                      <a:r>
                        <a:rPr lang="en-US" sz="1600" spc="-28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0" dirty="0" err="1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항목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918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재생</a:t>
                      </a: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-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110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500" b="1" spc="-27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단차</a:t>
                      </a:r>
                      <a:r>
                        <a:rPr sz="1500" b="1" spc="-15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500" b="1" spc="-295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측정기</a:t>
                      </a:r>
                      <a:endParaRPr sz="15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케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이스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깊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이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측정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하우징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기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어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각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단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높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이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측정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단차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측정기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T</a:t>
                      </a:r>
                      <a:r>
                        <a:rPr lang="en-US" sz="1350" spc="-2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   </a:t>
                      </a:r>
                      <a:r>
                        <a:rPr sz="1350" spc="-21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렌치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(5mm)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베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어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링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손상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기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어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찍</a:t>
                      </a:r>
                      <a:r>
                        <a:rPr lang="en-US" sz="135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 </a:t>
                      </a:r>
                      <a:r>
                        <a:rPr sz="135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힘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7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인</a:t>
                      </a:r>
                      <a:r>
                        <a:rPr lang="en-US" sz="1350" spc="-27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7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디게</a:t>
                      </a:r>
                      <a:r>
                        <a:rPr lang="en-US" sz="1350" spc="-27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7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이트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18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재생</a:t>
                      </a: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-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120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500" b="1" spc="-27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오일씰</a:t>
                      </a:r>
                      <a:r>
                        <a:rPr sz="1500" b="1" spc="-15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500" b="1" spc="-3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분해</a:t>
                      </a:r>
                      <a:r>
                        <a:rPr sz="1500" b="1" spc="-3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Trebuchet MS"/>
                        </a:rPr>
                        <a:t>/</a:t>
                      </a:r>
                      <a:r>
                        <a:rPr sz="1500" b="1" spc="-3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조립</a:t>
                      </a:r>
                      <a:endParaRPr sz="15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디프오일씰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교체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망치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분해</a:t>
                      </a:r>
                      <a:r>
                        <a:rPr sz="1350" spc="-2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/</a:t>
                      </a:r>
                      <a:r>
                        <a:rPr sz="1350" spc="-2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</a:t>
                      </a:r>
                      <a:r>
                        <a:rPr sz="1350" spc="-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지그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오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일씰</a:t>
                      </a:r>
                      <a:r>
                        <a:rPr sz="1350" spc="-12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조립시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손상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없을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압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입시</a:t>
                      </a:r>
                      <a:r>
                        <a:rPr sz="1350" spc="-12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전용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지그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사용할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8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재생</a:t>
                      </a: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-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130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500" b="1" spc="-27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하자조사</a:t>
                      </a:r>
                      <a:r>
                        <a:rPr sz="1500" b="1" spc="-15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500" b="1" spc="-27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결과</a:t>
                      </a:r>
                      <a:r>
                        <a:rPr sz="1500" b="1" spc="-15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500" b="1" spc="-295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등록</a:t>
                      </a:r>
                      <a:endParaRPr sz="15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고품의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전체적인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조사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내용을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1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GQMS</a:t>
                      </a:r>
                      <a:r>
                        <a:rPr sz="1350" spc="-1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기록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교체부품을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등록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PC(GQMS)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조사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내용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누락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없이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입력할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918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재생</a:t>
                      </a: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-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140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500" b="1" spc="-27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단품</a:t>
                      </a:r>
                      <a:r>
                        <a:rPr sz="1500" b="1" spc="-15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500" b="1" spc="-27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자재</a:t>
                      </a:r>
                      <a:r>
                        <a:rPr sz="1500" b="1" spc="-15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500" b="1" spc="-295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확인</a:t>
                      </a:r>
                      <a:endParaRPr sz="15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16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GQMS</a:t>
                      </a:r>
                      <a:r>
                        <a:rPr sz="1350" spc="-16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에서</a:t>
                      </a:r>
                      <a:r>
                        <a:rPr sz="135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1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MES</a:t>
                      </a:r>
                      <a:r>
                        <a:rPr sz="1350" spc="-1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로</a:t>
                      </a:r>
                      <a:r>
                        <a:rPr sz="135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전송된</a:t>
                      </a:r>
                      <a:r>
                        <a:rPr sz="135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교체</a:t>
                      </a:r>
                      <a:r>
                        <a:rPr sz="135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부품을</a:t>
                      </a:r>
                      <a:r>
                        <a:rPr sz="135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확인한다</a:t>
                      </a:r>
                      <a:r>
                        <a:rPr sz="135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.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PC(MES)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자재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13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PART</a:t>
                      </a:r>
                      <a:r>
                        <a:rPr sz="1350" spc="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35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TRACKING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INTERLOCKING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전산에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등록된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부품에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수량을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정확히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준비할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18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재생</a:t>
                      </a: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-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150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500" b="1" spc="-27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조립</a:t>
                      </a:r>
                      <a:r>
                        <a:rPr sz="1500" b="1" spc="-15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500" b="1" spc="-295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투입</a:t>
                      </a:r>
                      <a:endParaRPr sz="15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파트트렉킹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대상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부품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파트트렉킹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입력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13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RFID</a:t>
                      </a:r>
                      <a:r>
                        <a:rPr sz="1350" spc="-13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생산</a:t>
                      </a:r>
                      <a:r>
                        <a:rPr sz="135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감속기</a:t>
                      </a:r>
                      <a:r>
                        <a:rPr sz="135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정보를</a:t>
                      </a:r>
                      <a:r>
                        <a:rPr sz="135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입력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PC(MES)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바코드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스케너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파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트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트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렉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킹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누락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없을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0918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재생</a:t>
                      </a: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-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160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500" b="1" spc="-295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조립</a:t>
                      </a:r>
                      <a:endParaRPr sz="15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일체형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감속기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완전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2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하우징</a:t>
                      </a:r>
                      <a:r>
                        <a:rPr sz="1350" spc="-2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/</a:t>
                      </a:r>
                      <a:r>
                        <a:rPr sz="1350" spc="-2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케이스</a:t>
                      </a:r>
                      <a:r>
                        <a:rPr sz="1350" spc="-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실란트</a:t>
                      </a:r>
                      <a:r>
                        <a:rPr sz="1350" spc="-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제거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PLC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INTERLOCKING</a:t>
                      </a:r>
                      <a:r>
                        <a:rPr sz="1350" spc="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350" spc="-22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(</a:t>
                      </a:r>
                      <a:r>
                        <a:rPr sz="1350" spc="-22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조립항목</a:t>
                      </a:r>
                      <a:r>
                        <a:rPr sz="1350" spc="-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누락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)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시스템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툴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볼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트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체결력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스펙안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들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어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올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부품</a:t>
                      </a:r>
                      <a:r>
                        <a:rPr lang="en-US"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누락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lang="en-US"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이종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없을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토크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렌치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740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재생</a:t>
                      </a:r>
                      <a:r>
                        <a:rPr sz="1350" spc="-1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-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170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500" b="1" spc="-27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표면</a:t>
                      </a:r>
                      <a:r>
                        <a:rPr sz="1500" b="1" spc="-150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sz="1500" b="1" spc="-295" dirty="0">
                          <a:solidFill>
                            <a:srgbClr val="082A5C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Malgun Gothic"/>
                        </a:rPr>
                        <a:t>처리</a:t>
                      </a:r>
                      <a:endParaRPr sz="1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Malgun Gothic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70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3705" algn="l"/>
                        </a:tabLst>
                      </a:pPr>
                      <a:r>
                        <a:rPr sz="1350" spc="-2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하우징</a:t>
                      </a:r>
                      <a:r>
                        <a:rPr sz="1350" spc="-2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/</a:t>
                      </a:r>
                      <a:r>
                        <a:rPr sz="1350" spc="-2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케이스</a:t>
                      </a:r>
                      <a:r>
                        <a:rPr sz="1350" spc="-7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도색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집진기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스프레이</a:t>
                      </a:r>
                      <a:r>
                        <a:rPr sz="135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SS-</a:t>
                      </a:r>
                      <a:r>
                        <a:rPr sz="135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909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에어건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6880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6880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에어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브러쉬</a:t>
                      </a:r>
                      <a:endParaRPr sz="135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86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도장부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들뜸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없을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  <a:p>
                      <a:pPr marL="434975" indent="-142240">
                        <a:lnSpc>
                          <a:spcPct val="100000"/>
                        </a:lnSpc>
                        <a:spcBef>
                          <a:spcPts val="480"/>
                        </a:spcBef>
                        <a:buClr>
                          <a:srgbClr val="0075C7"/>
                        </a:buClr>
                        <a:buFont typeface="Arial"/>
                        <a:buChar char="•"/>
                        <a:tabLst>
                          <a:tab pos="434975" algn="l"/>
                        </a:tabLst>
                      </a:pP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실란트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미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제거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부위</a:t>
                      </a:r>
                      <a:r>
                        <a:rPr sz="135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없을</a:t>
                      </a:r>
                      <a:r>
                        <a:rPr sz="135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35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것</a:t>
                      </a:r>
                      <a:endParaRPr sz="135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618983" y="8368925"/>
            <a:ext cx="135360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4940" indent="-142240">
              <a:lnSpc>
                <a:spcPct val="100000"/>
              </a:lnSpc>
              <a:spcBef>
                <a:spcPts val="105"/>
              </a:spcBef>
              <a:buClr>
                <a:srgbClr val="0075C7"/>
              </a:buClr>
              <a:buFont typeface="Arial"/>
              <a:buChar char="•"/>
              <a:tabLst>
                <a:tab pos="154940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완성품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기밀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테스트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2260" y="8305373"/>
            <a:ext cx="2145393" cy="823594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54940" indent="-142240">
              <a:lnSpc>
                <a:spcPct val="100000"/>
              </a:lnSpc>
              <a:spcBef>
                <a:spcPts val="560"/>
              </a:spcBef>
              <a:buClr>
                <a:srgbClr val="0075C7"/>
              </a:buClr>
              <a:buFont typeface="Arial"/>
              <a:buChar char="•"/>
              <a:tabLst>
                <a:tab pos="154940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에어리크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테스터기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54940" indent="-142240">
              <a:lnSpc>
                <a:spcPct val="100000"/>
              </a:lnSpc>
              <a:spcBef>
                <a:spcPts val="480"/>
              </a:spcBef>
              <a:buClr>
                <a:srgbClr val="0075C7"/>
              </a:buClr>
              <a:buFont typeface="Arial"/>
              <a:buChar char="•"/>
              <a:tabLst>
                <a:tab pos="154940" algn="l"/>
              </a:tabLst>
            </a:pPr>
            <a:r>
              <a:rPr sz="135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INTERLOCKING</a:t>
            </a:r>
            <a:r>
              <a:rPr sz="1350" spc="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1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</a:t>
            </a:r>
            <a:r>
              <a:rPr sz="1350" spc="-1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공정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1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누락</a:t>
            </a:r>
            <a:r>
              <a:rPr sz="1350" spc="-1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)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  <a:p>
            <a:pPr marL="154940" indent="-142240">
              <a:lnSpc>
                <a:spcPct val="100000"/>
              </a:lnSpc>
              <a:spcBef>
                <a:spcPts val="480"/>
              </a:spcBef>
              <a:buClr>
                <a:srgbClr val="0075C7"/>
              </a:buClr>
              <a:buFont typeface="Arial"/>
              <a:buChar char="•"/>
              <a:tabLst>
                <a:tab pos="154940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마스킹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지그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27072" y="8467428"/>
            <a:ext cx="2959055" cy="2231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4940" indent="-142240">
              <a:lnSpc>
                <a:spcPct val="100000"/>
              </a:lnSpc>
              <a:spcBef>
                <a:spcPts val="120"/>
              </a:spcBef>
              <a:buClr>
                <a:srgbClr val="0075C7"/>
              </a:buClr>
              <a:buFont typeface="Arial"/>
              <a:buChar char="•"/>
              <a:tabLst>
                <a:tab pos="154940" algn="l"/>
              </a:tabLst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리크</a:t>
            </a:r>
            <a:r>
              <a:rPr sz="135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결과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스팩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(15cc/min)</a:t>
            </a:r>
            <a:r>
              <a:rPr sz="135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미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만에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만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족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할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3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것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0ADB9C0-8729-1F3B-38C7-E037295F4C0F}"/>
              </a:ext>
            </a:extLst>
          </p:cNvPr>
          <p:cNvCxnSpPr/>
          <p:nvPr/>
        </p:nvCxnSpPr>
        <p:spPr>
          <a:xfrm>
            <a:off x="1701800" y="8248545"/>
            <a:ext cx="16005174" cy="0"/>
          </a:xfrm>
          <a:prstGeom prst="line">
            <a:avLst/>
          </a:prstGeom>
          <a:ln w="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5">
            <a:extLst>
              <a:ext uri="{FF2B5EF4-FFF2-40B4-BE49-F238E27FC236}">
                <a16:creationId xmlns:a16="http://schemas.microsoft.com/office/drawing/2014/main" id="{F8A0AA72-87AE-66A3-ADB4-958BF428CFA5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637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주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요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설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비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현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황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51410"/>
              </p:ext>
            </p:extLst>
          </p:nvPr>
        </p:nvGraphicFramePr>
        <p:xfrm>
          <a:off x="2361803" y="1362706"/>
          <a:ext cx="14882197" cy="8207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3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0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공정</a:t>
                      </a:r>
                      <a:endParaRPr sz="2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000" spc="-27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보유</a:t>
                      </a:r>
                      <a:r>
                        <a:rPr sz="2000" spc="-12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20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설비</a:t>
                      </a:r>
                      <a:endParaRPr sz="20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0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수량</a:t>
                      </a:r>
                      <a:endParaRPr sz="20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0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내용</a:t>
                      </a:r>
                      <a:endParaRPr sz="20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에어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블라스트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에어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블라스트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설</a:t>
                      </a:r>
                      <a:r>
                        <a:rPr lang="en-US" altLang="ko-KR"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비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하우징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케이스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외관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이물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제거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b="0" spc="-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Co2</a:t>
                      </a:r>
                      <a:r>
                        <a:rPr sz="1600" b="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Co2</a:t>
                      </a:r>
                      <a:r>
                        <a:rPr sz="1600" spc="-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세척기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일체형</a:t>
                      </a:r>
                      <a:r>
                        <a:rPr sz="1600" spc="-12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EV</a:t>
                      </a:r>
                      <a:r>
                        <a:rPr sz="1600" spc="-1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감속기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/</a:t>
                      </a:r>
                      <a:r>
                        <a:rPr sz="1600" spc="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14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AT8</a:t>
                      </a:r>
                      <a:r>
                        <a:rPr sz="1600" spc="-14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속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전용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외관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이물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제거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외장품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도색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도색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룸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외장품</a:t>
                      </a:r>
                      <a:r>
                        <a:rPr sz="1600" spc="-12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전용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도장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룸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하우징</a:t>
                      </a:r>
                      <a:r>
                        <a:rPr sz="1600" b="0" spc="-2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/</a:t>
                      </a:r>
                      <a:r>
                        <a:rPr sz="1600" spc="-2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케이스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도색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전용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도색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3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룸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3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하우징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케이스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전용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도색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룸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(2EA),</a:t>
                      </a:r>
                      <a:r>
                        <a:rPr sz="1600" spc="4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일체형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EV</a:t>
                      </a:r>
                      <a:r>
                        <a:rPr sz="1600" spc="-1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감속기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전용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도색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룸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(1EA)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부품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세척기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2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재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사용품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하자조사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6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GQMS</a:t>
                      </a:r>
                      <a:r>
                        <a:rPr sz="1600" spc="-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MES</a:t>
                      </a:r>
                      <a:r>
                        <a:rPr sz="1600" spc="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PC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10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6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GQMS</a:t>
                      </a:r>
                      <a:r>
                        <a:rPr sz="16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전산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등록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RF-</a:t>
                      </a:r>
                      <a:r>
                        <a:rPr sz="16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ID</a:t>
                      </a:r>
                      <a:r>
                        <a:rPr sz="1600" spc="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권한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부여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,</a:t>
                      </a:r>
                      <a:r>
                        <a:rPr sz="1600" spc="4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부품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이종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검출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F/PROOF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기어트레인</a:t>
                      </a:r>
                      <a:r>
                        <a:rPr sz="1600" spc="-1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분해</a:t>
                      </a:r>
                      <a:r>
                        <a:rPr sz="1600" b="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/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분해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</a:t>
                      </a:r>
                      <a:r>
                        <a:rPr lang="en-US" altLang="ko-KR"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립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조립기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2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기어트레인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분해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조립기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97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단차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9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측정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6731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단차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측정기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6731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3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7366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870200" marR="139065" indent="-2720340" algn="ctr">
                        <a:lnSpc>
                          <a:spcPct val="111100"/>
                        </a:lnSpc>
                        <a:spcBef>
                          <a:spcPts val="83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건식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6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DCT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단차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측정기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(1EA),</a:t>
                      </a:r>
                      <a:r>
                        <a:rPr sz="1600" spc="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분리형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EV</a:t>
                      </a:r>
                      <a:r>
                        <a:rPr sz="1600" spc="-1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감속기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단차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측정기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(1EA),</a:t>
                      </a:r>
                      <a:r>
                        <a:rPr sz="1600" spc="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endParaRPr lang="en-US" sz="1600" spc="35" dirty="0">
                        <a:solidFill>
                          <a:srgbClr val="333333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  <a:p>
                      <a:pPr marL="2870200" marR="139065" indent="-2720340" algn="ctr">
                        <a:lnSpc>
                          <a:spcPct val="111100"/>
                        </a:lnSpc>
                        <a:spcBef>
                          <a:spcPts val="830"/>
                        </a:spcBef>
                      </a:pPr>
                      <a:r>
                        <a:rPr sz="1600" spc="-26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일체형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EV</a:t>
                      </a:r>
                      <a:r>
                        <a:rPr sz="1600" spc="-1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감속기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단차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측정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기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(1EA)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0541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8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시스템</a:t>
                      </a:r>
                      <a:r>
                        <a:rPr lang="en-US" altLang="ko-KR"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툴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15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볼트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체결값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품질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DATA</a:t>
                      </a:r>
                      <a:r>
                        <a:rPr sz="1600" spc="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MES</a:t>
                      </a:r>
                      <a:r>
                        <a:rPr sz="1600" spc="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저장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,</a:t>
                      </a:r>
                      <a:r>
                        <a:rPr sz="1600" spc="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누락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F/PROOF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에어리크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에어리크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테스터기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3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T/M</a:t>
                      </a:r>
                      <a:r>
                        <a:rPr sz="1600" spc="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리크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(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기밀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)</a:t>
                      </a:r>
                      <a:r>
                        <a:rPr sz="1600" spc="4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테스트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오일주유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7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오</a:t>
                      </a:r>
                      <a:r>
                        <a:rPr lang="en-US" altLang="ko-KR" sz="1600" spc="-27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7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일</a:t>
                      </a:r>
                      <a:r>
                        <a:rPr lang="en-US" altLang="ko-KR" sz="1600" spc="-27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7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주</a:t>
                      </a:r>
                      <a:r>
                        <a:rPr lang="en-US" altLang="ko-KR" sz="1600" spc="-27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7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입기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3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T/M</a:t>
                      </a:r>
                      <a:r>
                        <a:rPr sz="1600" spc="-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정량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오일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주유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078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b="0" spc="-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ASS'Y</a:t>
                      </a:r>
                      <a:r>
                        <a:rPr sz="1600" b="0" spc="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 </a:t>
                      </a:r>
                      <a:r>
                        <a:rPr sz="1600" b="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EOL</a:t>
                      </a:r>
                      <a:r>
                        <a:rPr lang="en-US" altLang="ko-KR" sz="1600" b="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  </a:t>
                      </a:r>
                      <a:r>
                        <a:rPr sz="1600" b="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(</a:t>
                      </a:r>
                      <a:r>
                        <a:rPr sz="160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성능시험</a:t>
                      </a:r>
                      <a:r>
                        <a:rPr sz="1600" b="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)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 Medium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성능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NVH</a:t>
                      </a:r>
                      <a:r>
                        <a:rPr sz="160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테스터기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6731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2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7366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T/M</a:t>
                      </a:r>
                      <a:r>
                        <a:rPr sz="1600" spc="-3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성능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및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NVH</a:t>
                      </a:r>
                      <a:r>
                        <a:rPr sz="1600" spc="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테스트</a:t>
                      </a:r>
                      <a:r>
                        <a:rPr sz="1600" spc="-2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,</a:t>
                      </a:r>
                      <a:r>
                        <a:rPr sz="1600" spc="4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TCU</a:t>
                      </a:r>
                      <a:r>
                        <a:rPr sz="1600" spc="2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ROM</a:t>
                      </a:r>
                      <a:r>
                        <a:rPr sz="1600" spc="2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F/PROOF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6731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b="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V/B</a:t>
                      </a:r>
                      <a:r>
                        <a:rPr sz="1600" b="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초음파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세척기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1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4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V/B</a:t>
                      </a:r>
                      <a:r>
                        <a:rPr sz="16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전용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초음파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세척기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b="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V/B</a:t>
                      </a:r>
                      <a:r>
                        <a:rPr sz="1600" b="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80" dirty="0" err="1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시스템</a:t>
                      </a:r>
                      <a:r>
                        <a:rPr lang="en-US" altLang="ko-KR"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툴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2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볼트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체결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값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품질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DATA</a:t>
                      </a:r>
                      <a:r>
                        <a:rPr sz="1600" spc="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MES</a:t>
                      </a:r>
                      <a:r>
                        <a:rPr sz="1600" spc="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저장</a:t>
                      </a:r>
                      <a:r>
                        <a:rPr sz="1600" spc="-19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,</a:t>
                      </a:r>
                      <a:r>
                        <a:rPr sz="1600" spc="4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조립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누락</a:t>
                      </a:r>
                      <a:r>
                        <a:rPr sz="1600" spc="-10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F/PROOF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b="0" spc="-3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V/B</a:t>
                      </a:r>
                      <a:r>
                        <a:rPr sz="1600" b="0" spc="-2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 EOL</a:t>
                      </a:r>
                      <a:endParaRPr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 Medium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유압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성능</a:t>
                      </a:r>
                      <a:r>
                        <a:rPr sz="1600" spc="-1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테스터기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5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2</a:t>
                      </a:r>
                      <a:endParaRPr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89505" algn="ctr">
                        <a:lnSpc>
                          <a:spcPct val="100000"/>
                        </a:lnSpc>
                        <a:spcBef>
                          <a:spcPts val="1010"/>
                        </a:spcBef>
                        <a:tabLst>
                          <a:tab pos="5017770" algn="l"/>
                        </a:tabLst>
                      </a:pPr>
                      <a:r>
                        <a:rPr sz="1600" spc="-4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V/B</a:t>
                      </a:r>
                      <a:r>
                        <a:rPr sz="1600" spc="-1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5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ASS'Y</a:t>
                      </a:r>
                      <a:r>
                        <a:rPr sz="1600" spc="1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"/>
                        </a:rPr>
                        <a:t> </a:t>
                      </a:r>
                      <a:r>
                        <a:rPr sz="1600" spc="-26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성능</a:t>
                      </a:r>
                      <a:r>
                        <a:rPr sz="1600" spc="-114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600" spc="-285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테스트</a:t>
                      </a:r>
                      <a:r>
                        <a:rPr sz="1600" dirty="0">
                          <a:solidFill>
                            <a:srgbClr val="333333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	</a:t>
                      </a:r>
                      <a:endParaRPr sz="1600" baseline="24154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2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solidFill>
                      <a:srgbClr val="0075C7">
                        <a:alpha val="101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4" name="object 5">
            <a:extLst>
              <a:ext uri="{FF2B5EF4-FFF2-40B4-BE49-F238E27FC236}">
                <a16:creationId xmlns:a16="http://schemas.microsoft.com/office/drawing/2014/main" id="{8B1BCEAF-6F3E-5764-3BFE-F742D7151BBD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F5C33C9-B989-4DE4-B390-92AC46D4B582}"/>
              </a:ext>
            </a:extLst>
          </p:cNvPr>
          <p:cNvSpPr/>
          <p:nvPr/>
        </p:nvSpPr>
        <p:spPr>
          <a:xfrm>
            <a:off x="0" y="-38894"/>
            <a:ext cx="18288000" cy="104394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177990" y="9430384"/>
            <a:ext cx="55118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0" spc="-35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엠앤엠</a:t>
            </a:r>
            <a:endParaRPr sz="1700">
              <a:latin typeface="Malgun Gothic Semilight"/>
              <a:cs typeface="Malgun Gothic Semi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6476999"/>
            <a:ext cx="5715000" cy="3810000"/>
          </a:xfrm>
          <a:custGeom>
            <a:avLst/>
            <a:gdLst/>
            <a:ahLst/>
            <a:cxnLst/>
            <a:rect l="l" t="t" r="r" b="b"/>
            <a:pathLst>
              <a:path w="5715000" h="3810000">
                <a:moveTo>
                  <a:pt x="5714999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5714999" y="3809999"/>
                </a:lnTo>
                <a:close/>
              </a:path>
            </a:pathLst>
          </a:custGeom>
          <a:solidFill>
            <a:srgbClr val="0075C7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77998" y="0"/>
            <a:ext cx="3810000" cy="2857500"/>
          </a:xfrm>
          <a:custGeom>
            <a:avLst/>
            <a:gdLst/>
            <a:ahLst/>
            <a:cxnLst/>
            <a:rect l="l" t="t" r="r" b="b"/>
            <a:pathLst>
              <a:path w="3810000" h="2857500">
                <a:moveTo>
                  <a:pt x="3809999" y="2857499"/>
                </a:moveTo>
                <a:lnTo>
                  <a:pt x="0" y="0"/>
                </a:lnTo>
                <a:lnTo>
                  <a:pt x="3809999" y="0"/>
                </a:lnTo>
                <a:lnTo>
                  <a:pt x="3809999" y="2857499"/>
                </a:lnTo>
                <a:close/>
              </a:path>
            </a:pathLst>
          </a:custGeom>
          <a:solidFill>
            <a:srgbClr val="0075C7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EEB778-22DD-4649-8C4C-8E066F6B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76994"/>
            <a:ext cx="18288000" cy="10439400"/>
          </a:xfrm>
          <a:prstGeom prst="rect">
            <a:avLst/>
          </a:prstGeom>
        </p:spPr>
      </p:pic>
      <p:sp>
        <p:nvSpPr>
          <p:cNvPr id="12" name="object 4"/>
          <p:cNvSpPr txBox="1">
            <a:spLocks/>
          </p:cNvSpPr>
          <p:nvPr/>
        </p:nvSpPr>
        <p:spPr>
          <a:xfrm>
            <a:off x="7970993" y="2226706"/>
            <a:ext cx="2373590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3050" b="1" i="0">
                <a:solidFill>
                  <a:srgbClr val="1F2937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algn="ctr">
              <a:spcBef>
                <a:spcPts val="135"/>
              </a:spcBef>
            </a:pPr>
            <a:r>
              <a:rPr lang="ko-KR" altLang="en-US" sz="6000" spc="-1065">
                <a:solidFill>
                  <a:schemeClr val="bg1"/>
                </a:solidFill>
              </a:rPr>
              <a:t>엠 앤 엠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932290" y="4046245"/>
            <a:ext cx="10434435" cy="13561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5080" algn="ctr">
              <a:lnSpc>
                <a:spcPct val="118900"/>
              </a:lnSpc>
              <a:spcBef>
                <a:spcPts val="70"/>
              </a:spcBef>
            </a:pP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글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로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벌</a:t>
            </a:r>
            <a:r>
              <a:rPr sz="3600" spc="-13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변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속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기</a:t>
            </a:r>
            <a:r>
              <a:rPr sz="3600" spc="-114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lang="en-US" sz="3600" spc="-114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재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제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조</a:t>
            </a:r>
            <a:r>
              <a:rPr sz="3600" spc="-12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업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체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Dotum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로</a:t>
            </a:r>
            <a:r>
              <a:rPr sz="3600" spc="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도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약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을</a:t>
            </a:r>
            <a:r>
              <a:rPr sz="3600" spc="45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575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위</a:t>
            </a:r>
            <a:r>
              <a:rPr lang="en-US" sz="3600" spc="-575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575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해</a:t>
            </a:r>
            <a:r>
              <a:rPr lang="en-US" sz="3600" spc="-575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</a:p>
          <a:p>
            <a:pPr marL="12700" marR="5080" algn="ctr">
              <a:lnSpc>
                <a:spcPct val="118900"/>
              </a:lnSpc>
              <a:spcBef>
                <a:spcPts val="70"/>
              </a:spcBef>
            </a:pPr>
            <a:r>
              <a:rPr sz="3600" spc="-575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최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선</a:t>
            </a:r>
            <a:r>
              <a:rPr lang="en-US"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5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을</a:t>
            </a:r>
            <a:r>
              <a:rPr sz="3600" spc="4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다</a:t>
            </a:r>
            <a:r>
              <a:rPr lang="en-US"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하</a:t>
            </a:r>
            <a:r>
              <a:rPr lang="en-US"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겠</a:t>
            </a:r>
            <a:r>
              <a:rPr lang="en-US"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습</a:t>
            </a:r>
            <a:r>
              <a:rPr lang="en-US"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니</a:t>
            </a:r>
            <a:r>
              <a:rPr lang="en-US"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 </a:t>
            </a:r>
            <a:r>
              <a:rPr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Malgun Gothic Semilight"/>
              </a:rPr>
              <a:t>다</a:t>
            </a:r>
            <a:r>
              <a:rPr sz="3600" spc="-47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Calibri"/>
              </a:rPr>
              <a:t>.</a:t>
            </a:r>
            <a:endParaRPr sz="3600" dirty="0"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  <a:cs typeface="Calibri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F55A531A-8A85-48A9-AF32-B73DF6864E47}"/>
              </a:ext>
            </a:extLst>
          </p:cNvPr>
          <p:cNvSpPr txBox="1"/>
          <p:nvPr/>
        </p:nvSpPr>
        <p:spPr>
          <a:xfrm>
            <a:off x="7604290" y="7769881"/>
            <a:ext cx="309689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150" b="0" spc="-180" dirty="0">
                <a:solidFill>
                  <a:schemeClr val="bg1"/>
                </a:solidFill>
                <a:latin typeface="Noto Sans JP Light"/>
                <a:cs typeface="Noto Sans JP Light"/>
              </a:rPr>
              <a:t>Thank</a:t>
            </a:r>
            <a:r>
              <a:rPr sz="3150" b="0" spc="5" dirty="0">
                <a:solidFill>
                  <a:schemeClr val="bg1"/>
                </a:solidFill>
                <a:latin typeface="Noto Sans JP Light"/>
                <a:cs typeface="Noto Sans JP Light"/>
              </a:rPr>
              <a:t> </a:t>
            </a:r>
            <a:r>
              <a:rPr sz="3150" b="0" spc="-280" dirty="0">
                <a:solidFill>
                  <a:schemeClr val="bg1"/>
                </a:solidFill>
                <a:latin typeface="Noto Sans JP Light"/>
                <a:cs typeface="Noto Sans JP Light"/>
              </a:rPr>
              <a:t>You</a:t>
            </a:r>
            <a:endParaRPr sz="3150" dirty="0">
              <a:solidFill>
                <a:schemeClr val="bg1"/>
              </a:solidFill>
              <a:latin typeface="Noto Sans JP Light"/>
              <a:cs typeface="Noto Sans JP Light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9190EB9-6A25-4BF1-9BF2-955A5C6160CA}"/>
              </a:ext>
            </a:extLst>
          </p:cNvPr>
          <p:cNvSpPr txBox="1">
            <a:spLocks/>
          </p:cNvSpPr>
          <p:nvPr/>
        </p:nvSpPr>
        <p:spPr>
          <a:xfrm>
            <a:off x="7607130" y="6623709"/>
            <a:ext cx="3099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50" b="1" i="0">
                <a:solidFill>
                  <a:srgbClr val="1F2937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ko-KR" altLang="en-US" sz="4000" b="0" spc="10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감사합니다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64FD6ED-7F82-4A46-9534-53F94D74642B}"/>
              </a:ext>
            </a:extLst>
          </p:cNvPr>
          <p:cNvSpPr/>
          <p:nvPr/>
        </p:nvSpPr>
        <p:spPr>
          <a:xfrm>
            <a:off x="0" y="6552406"/>
            <a:ext cx="5715000" cy="3810000"/>
          </a:xfrm>
          <a:custGeom>
            <a:avLst/>
            <a:gdLst/>
            <a:ahLst/>
            <a:cxnLst/>
            <a:rect l="l" t="t" r="r" b="b"/>
            <a:pathLst>
              <a:path w="5715000" h="3810000">
                <a:moveTo>
                  <a:pt x="5714999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5714999" y="3809999"/>
                </a:lnTo>
                <a:close/>
              </a:path>
            </a:pathLst>
          </a:custGeom>
          <a:solidFill>
            <a:srgbClr val="0075C7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62581E49-34FB-4261-81C9-DBE161A2CE88}"/>
              </a:ext>
            </a:extLst>
          </p:cNvPr>
          <p:cNvSpPr/>
          <p:nvPr/>
        </p:nvSpPr>
        <p:spPr>
          <a:xfrm>
            <a:off x="14477996" y="-28657"/>
            <a:ext cx="3810000" cy="2857500"/>
          </a:xfrm>
          <a:custGeom>
            <a:avLst/>
            <a:gdLst/>
            <a:ahLst/>
            <a:cxnLst/>
            <a:rect l="l" t="t" r="r" b="b"/>
            <a:pathLst>
              <a:path w="3810000" h="2857500">
                <a:moveTo>
                  <a:pt x="3809999" y="2857499"/>
                </a:moveTo>
                <a:lnTo>
                  <a:pt x="0" y="0"/>
                </a:lnTo>
                <a:lnTo>
                  <a:pt x="3809999" y="0"/>
                </a:lnTo>
                <a:lnTo>
                  <a:pt x="3809999" y="2857499"/>
                </a:lnTo>
                <a:close/>
              </a:path>
            </a:pathLst>
          </a:custGeom>
          <a:solidFill>
            <a:srgbClr val="0075C7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4000" y="324233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목</a:t>
            </a:r>
            <a:r>
              <a:rPr lang="en-US" sz="36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 </a:t>
            </a:r>
            <a:r>
              <a:rPr sz="36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84000" y="2290677"/>
            <a:ext cx="4298400" cy="68480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회사 소개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28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회사 개요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회사 연혁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생산 제품 현황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조직 현황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핵심 역량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품질 및 안전 관리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pic>
        <p:nvPicPr>
          <p:cNvPr id="7" name="object 13">
            <a:extLst>
              <a:ext uri="{FF2B5EF4-FFF2-40B4-BE49-F238E27FC236}">
                <a16:creationId xmlns:a16="http://schemas.microsoft.com/office/drawing/2014/main" id="{E3276B3B-19AD-440F-B782-85D05D7E7C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6180" y="2442706"/>
            <a:ext cx="324000" cy="324000"/>
          </a:xfrm>
          <a:prstGeom prst="rect">
            <a:avLst/>
          </a:prstGeom>
        </p:spPr>
      </p:pic>
      <p:pic>
        <p:nvPicPr>
          <p:cNvPr id="8" name="object 13">
            <a:extLst>
              <a:ext uri="{FF2B5EF4-FFF2-40B4-BE49-F238E27FC236}">
                <a16:creationId xmlns:a16="http://schemas.microsoft.com/office/drawing/2014/main" id="{18B6F6F3-13E4-4683-B70A-4A81664A55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232" y="3306706"/>
            <a:ext cx="324000" cy="32400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D68ED089-38A9-4748-97B6-6C09FFB468CE}"/>
              </a:ext>
            </a:extLst>
          </p:cNvPr>
          <p:cNvSpPr txBox="1"/>
          <p:nvPr/>
        </p:nvSpPr>
        <p:spPr>
          <a:xfrm>
            <a:off x="10332000" y="2423335"/>
            <a:ext cx="5486400" cy="444737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lang="ko-KR" altLang="en-US"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공장 </a:t>
            </a:r>
            <a:r>
              <a:rPr lang="en-US" altLang="ko-KR"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LAY- OUT</a:t>
            </a:r>
            <a:endParaRPr sz="28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생산라인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LAY-OUT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lang="ko-KR" altLang="en-US"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 </a:t>
            </a:r>
            <a:r>
              <a:rPr lang="en-US" altLang="ko-KR"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DCT</a:t>
            </a:r>
            <a:r>
              <a:rPr lang="ko-KR" altLang="en-US"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 재생라인 제조 공정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일체형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EV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감속기 제조 공정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buClr>
                <a:srgbClr val="0075C7"/>
              </a:buClr>
              <a:buFont typeface="Trebuchet MS"/>
              <a:buAutoNum type="arabicPlain"/>
            </a:pP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buClr>
                <a:srgbClr val="0075C7"/>
              </a:buClr>
              <a:buSzPct val="85106"/>
              <a:tabLst>
                <a:tab pos="375920" algn="l"/>
              </a:tabLst>
            </a:pPr>
            <a:r>
              <a:rPr lang="ko-KR" altLang="en-US" sz="32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Dotum"/>
              </a:rPr>
              <a:t>주요 설비 현황</a:t>
            </a:r>
            <a:endParaRPr sz="3200" dirty="0">
              <a:latin typeface="현대하모니 M" panose="02020603020101020101" pitchFamily="18" charset="-127"/>
              <a:ea typeface="현대하모니 M" panose="02020603020101020101" pitchFamily="18" charset="-127"/>
              <a:cs typeface="Dotum"/>
            </a:endParaRPr>
          </a:p>
        </p:txBody>
      </p:sp>
      <p:pic>
        <p:nvPicPr>
          <p:cNvPr id="10" name="object 13">
            <a:extLst>
              <a:ext uri="{FF2B5EF4-FFF2-40B4-BE49-F238E27FC236}">
                <a16:creationId xmlns:a16="http://schemas.microsoft.com/office/drawing/2014/main" id="{6040547F-FA6B-4507-B5CF-7FEAF93A7E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232" y="4336103"/>
            <a:ext cx="324000" cy="324000"/>
          </a:xfrm>
          <a:prstGeom prst="rect">
            <a:avLst/>
          </a:prstGeom>
        </p:spPr>
      </p:pic>
      <p:pic>
        <p:nvPicPr>
          <p:cNvPr id="11" name="object 13">
            <a:extLst>
              <a:ext uri="{FF2B5EF4-FFF2-40B4-BE49-F238E27FC236}">
                <a16:creationId xmlns:a16="http://schemas.microsoft.com/office/drawing/2014/main" id="{F6AEA77A-904E-4D68-8109-236432F53E8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6180" y="5308986"/>
            <a:ext cx="324000" cy="324000"/>
          </a:xfrm>
          <a:prstGeom prst="rect">
            <a:avLst/>
          </a:prstGeom>
        </p:spPr>
      </p:pic>
      <p:pic>
        <p:nvPicPr>
          <p:cNvPr id="12" name="object 13">
            <a:extLst>
              <a:ext uri="{FF2B5EF4-FFF2-40B4-BE49-F238E27FC236}">
                <a16:creationId xmlns:a16="http://schemas.microsoft.com/office/drawing/2014/main" id="{34CB651A-30E5-4930-9DBA-428806C32B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232" y="6273309"/>
            <a:ext cx="324000" cy="324000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09DFCC9D-9FB9-4A67-BE60-F79E239C189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232" y="7194706"/>
            <a:ext cx="324000" cy="324000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D610916E-E57B-44B3-B582-8C46C7575E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05" y="2550706"/>
            <a:ext cx="324000" cy="324000"/>
          </a:xfrm>
          <a:prstGeom prst="rect">
            <a:avLst/>
          </a:prstGeom>
        </p:spPr>
      </p:pic>
      <p:pic>
        <p:nvPicPr>
          <p:cNvPr id="15" name="object 13">
            <a:extLst>
              <a:ext uri="{FF2B5EF4-FFF2-40B4-BE49-F238E27FC236}">
                <a16:creationId xmlns:a16="http://schemas.microsoft.com/office/drawing/2014/main" id="{112BB2EE-FF73-4CAC-922F-DAF97C3FDA1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4457" y="3522706"/>
            <a:ext cx="324000" cy="324000"/>
          </a:xfrm>
          <a:prstGeom prst="rect">
            <a:avLst/>
          </a:prstGeom>
        </p:spPr>
      </p:pic>
      <p:pic>
        <p:nvPicPr>
          <p:cNvPr id="16" name="object 13">
            <a:extLst>
              <a:ext uri="{FF2B5EF4-FFF2-40B4-BE49-F238E27FC236}">
                <a16:creationId xmlns:a16="http://schemas.microsoft.com/office/drawing/2014/main" id="{7712B43C-B477-4D4C-93BA-ED7D6FBADE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4457" y="4494706"/>
            <a:ext cx="324000" cy="324000"/>
          </a:xfrm>
          <a:prstGeom prst="rect">
            <a:avLst/>
          </a:prstGeom>
        </p:spPr>
      </p:pic>
      <p:pic>
        <p:nvPicPr>
          <p:cNvPr id="17" name="object 13">
            <a:extLst>
              <a:ext uri="{FF2B5EF4-FFF2-40B4-BE49-F238E27FC236}">
                <a16:creationId xmlns:a16="http://schemas.microsoft.com/office/drawing/2014/main" id="{AD41D8F8-FAC6-49AB-8625-52A7DA21D05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1405" y="5466706"/>
            <a:ext cx="324000" cy="324000"/>
          </a:xfrm>
          <a:prstGeom prst="rect">
            <a:avLst/>
          </a:prstGeom>
        </p:spPr>
      </p:pic>
      <p:pic>
        <p:nvPicPr>
          <p:cNvPr id="18" name="object 13">
            <a:extLst>
              <a:ext uri="{FF2B5EF4-FFF2-40B4-BE49-F238E27FC236}">
                <a16:creationId xmlns:a16="http://schemas.microsoft.com/office/drawing/2014/main" id="{E7850876-1443-4E13-A2FB-B30E558221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4457" y="6438706"/>
            <a:ext cx="324000" cy="324000"/>
          </a:xfrm>
          <a:prstGeom prst="rect">
            <a:avLst/>
          </a:prstGeom>
        </p:spPr>
      </p:pic>
      <p:pic>
        <p:nvPicPr>
          <p:cNvPr id="20" name="object 13">
            <a:extLst>
              <a:ext uri="{FF2B5EF4-FFF2-40B4-BE49-F238E27FC236}">
                <a16:creationId xmlns:a16="http://schemas.microsoft.com/office/drawing/2014/main" id="{9C03914D-9416-4E4B-ABDC-7BD7AE6D73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232" y="8166706"/>
            <a:ext cx="324000" cy="32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31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회사</a:t>
            </a:r>
            <a:r>
              <a:rPr sz="3600" b="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소개</a:t>
            </a:r>
            <a:endParaRPr sz="3600" b="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38781" y="2986355"/>
            <a:ext cx="7767218" cy="6035811"/>
            <a:chOff x="2095487" y="2647948"/>
            <a:chExt cx="7429512" cy="5465908"/>
          </a:xfrm>
        </p:grpSpPr>
        <p:sp>
          <p:nvSpPr>
            <p:cNvPr id="5" name="object 5"/>
            <p:cNvSpPr/>
            <p:nvPr/>
          </p:nvSpPr>
          <p:spPr>
            <a:xfrm>
              <a:off x="2095499" y="2647948"/>
              <a:ext cx="7429500" cy="914401"/>
            </a:xfrm>
            <a:custGeom>
              <a:avLst/>
              <a:gdLst/>
              <a:ahLst/>
              <a:cxnLst/>
              <a:rect l="l" t="t" r="r" b="b"/>
              <a:pathLst>
                <a:path w="7429500" h="914400">
                  <a:moveTo>
                    <a:pt x="74294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7429499" y="0"/>
                  </a:lnTo>
                  <a:lnTo>
                    <a:pt x="7429499" y="91439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095499" y="2647949"/>
              <a:ext cx="38100" cy="914400"/>
            </a:xfrm>
            <a:custGeom>
              <a:avLst/>
              <a:gdLst/>
              <a:ahLst/>
              <a:cxnLst/>
              <a:rect l="l" t="t" r="r" b="b"/>
              <a:pathLst>
                <a:path w="38100" h="914400">
                  <a:moveTo>
                    <a:pt x="380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143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95499" y="3752849"/>
              <a:ext cx="7429500" cy="1028318"/>
            </a:xfrm>
            <a:custGeom>
              <a:avLst/>
              <a:gdLst/>
              <a:ahLst/>
              <a:cxnLst/>
              <a:rect l="l" t="t" r="r" b="b"/>
              <a:pathLst>
                <a:path w="7429500" h="914400">
                  <a:moveTo>
                    <a:pt x="74294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7429499" y="0"/>
                  </a:lnTo>
                  <a:lnTo>
                    <a:pt x="7429499" y="91439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095499" y="3752849"/>
              <a:ext cx="38100" cy="914400"/>
            </a:xfrm>
            <a:custGeom>
              <a:avLst/>
              <a:gdLst/>
              <a:ahLst/>
              <a:cxnLst/>
              <a:rect l="l" t="t" r="r" b="b"/>
              <a:pathLst>
                <a:path w="38100" h="914400">
                  <a:moveTo>
                    <a:pt x="380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143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095499" y="4857748"/>
              <a:ext cx="7429500" cy="972090"/>
            </a:xfrm>
            <a:custGeom>
              <a:avLst/>
              <a:gdLst/>
              <a:ahLst/>
              <a:cxnLst/>
              <a:rect l="l" t="t" r="r" b="b"/>
              <a:pathLst>
                <a:path w="7429500" h="914400">
                  <a:moveTo>
                    <a:pt x="74294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7429499" y="0"/>
                  </a:lnTo>
                  <a:lnTo>
                    <a:pt x="7429499" y="91439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095499" y="4857749"/>
              <a:ext cx="38100" cy="914400"/>
            </a:xfrm>
            <a:custGeom>
              <a:avLst/>
              <a:gdLst/>
              <a:ahLst/>
              <a:cxnLst/>
              <a:rect l="l" t="t" r="r" b="b"/>
              <a:pathLst>
                <a:path w="38100" h="914400">
                  <a:moveTo>
                    <a:pt x="380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143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095499" y="5962648"/>
              <a:ext cx="7429500" cy="972090"/>
            </a:xfrm>
            <a:custGeom>
              <a:avLst/>
              <a:gdLst/>
              <a:ahLst/>
              <a:cxnLst/>
              <a:rect l="l" t="t" r="r" b="b"/>
              <a:pathLst>
                <a:path w="7429500" h="914400">
                  <a:moveTo>
                    <a:pt x="74294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7429499" y="0"/>
                  </a:lnTo>
                  <a:lnTo>
                    <a:pt x="7429499" y="91439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095499" y="5962649"/>
              <a:ext cx="38100" cy="914400"/>
            </a:xfrm>
            <a:custGeom>
              <a:avLst/>
              <a:gdLst/>
              <a:ahLst/>
              <a:cxnLst/>
              <a:rect l="l" t="t" r="r" b="b"/>
              <a:pathLst>
                <a:path w="38100" h="914400">
                  <a:moveTo>
                    <a:pt x="380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143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95499" y="7067548"/>
              <a:ext cx="7429500" cy="1046308"/>
            </a:xfrm>
            <a:custGeom>
              <a:avLst/>
              <a:gdLst/>
              <a:ahLst/>
              <a:cxnLst/>
              <a:rect l="l" t="t" r="r" b="b"/>
              <a:pathLst>
                <a:path w="7429500" h="914400">
                  <a:moveTo>
                    <a:pt x="74294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7429499" y="0"/>
                  </a:lnTo>
                  <a:lnTo>
                    <a:pt x="7429499" y="91439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95487" y="2819399"/>
              <a:ext cx="781050" cy="5162550"/>
            </a:xfrm>
            <a:custGeom>
              <a:avLst/>
              <a:gdLst/>
              <a:ahLst/>
              <a:cxnLst/>
              <a:rect l="l" t="t" r="r" b="b"/>
              <a:pathLst>
                <a:path w="781050" h="5162550">
                  <a:moveTo>
                    <a:pt x="38100" y="4248150"/>
                  </a:moveTo>
                  <a:lnTo>
                    <a:pt x="0" y="4248150"/>
                  </a:lnTo>
                  <a:lnTo>
                    <a:pt x="0" y="5162550"/>
                  </a:lnTo>
                  <a:lnTo>
                    <a:pt x="38100" y="5162550"/>
                  </a:lnTo>
                  <a:lnTo>
                    <a:pt x="38100" y="4248150"/>
                  </a:lnTo>
                  <a:close/>
                </a:path>
                <a:path w="781050" h="5162550">
                  <a:moveTo>
                    <a:pt x="781050" y="285750"/>
                  </a:moveTo>
                  <a:lnTo>
                    <a:pt x="777963" y="243827"/>
                  </a:lnTo>
                  <a:lnTo>
                    <a:pt x="768756" y="202806"/>
                  </a:lnTo>
                  <a:lnTo>
                    <a:pt x="753618" y="163576"/>
                  </a:lnTo>
                  <a:lnTo>
                    <a:pt x="732904" y="127000"/>
                  </a:lnTo>
                  <a:lnTo>
                    <a:pt x="707034" y="93853"/>
                  </a:lnTo>
                  <a:lnTo>
                    <a:pt x="676579" y="64871"/>
                  </a:lnTo>
                  <a:lnTo>
                    <a:pt x="642213" y="40665"/>
                  </a:lnTo>
                  <a:lnTo>
                    <a:pt x="604659" y="21755"/>
                  </a:lnTo>
                  <a:lnTo>
                    <a:pt x="564743" y="8572"/>
                  </a:lnTo>
                  <a:lnTo>
                    <a:pt x="523316" y="1384"/>
                  </a:lnTo>
                  <a:lnTo>
                    <a:pt x="495300" y="0"/>
                  </a:lnTo>
                  <a:lnTo>
                    <a:pt x="481279" y="355"/>
                  </a:lnTo>
                  <a:lnTo>
                    <a:pt x="439559" y="5499"/>
                  </a:lnTo>
                  <a:lnTo>
                    <a:pt x="399034" y="16713"/>
                  </a:lnTo>
                  <a:lnTo>
                    <a:pt x="360603" y="33743"/>
                  </a:lnTo>
                  <a:lnTo>
                    <a:pt x="325081" y="56235"/>
                  </a:lnTo>
                  <a:lnTo>
                    <a:pt x="293255" y="83705"/>
                  </a:lnTo>
                  <a:lnTo>
                    <a:pt x="265785" y="115531"/>
                  </a:lnTo>
                  <a:lnTo>
                    <a:pt x="243293" y="151053"/>
                  </a:lnTo>
                  <a:lnTo>
                    <a:pt x="226263" y="189484"/>
                  </a:lnTo>
                  <a:lnTo>
                    <a:pt x="215049" y="230009"/>
                  </a:lnTo>
                  <a:lnTo>
                    <a:pt x="209905" y="271729"/>
                  </a:lnTo>
                  <a:lnTo>
                    <a:pt x="209550" y="285750"/>
                  </a:lnTo>
                  <a:lnTo>
                    <a:pt x="209905" y="299770"/>
                  </a:lnTo>
                  <a:lnTo>
                    <a:pt x="215049" y="341503"/>
                  </a:lnTo>
                  <a:lnTo>
                    <a:pt x="226263" y="382016"/>
                  </a:lnTo>
                  <a:lnTo>
                    <a:pt x="243293" y="420458"/>
                  </a:lnTo>
                  <a:lnTo>
                    <a:pt x="265785" y="455980"/>
                  </a:lnTo>
                  <a:lnTo>
                    <a:pt x="293255" y="487807"/>
                  </a:lnTo>
                  <a:lnTo>
                    <a:pt x="325081" y="515277"/>
                  </a:lnTo>
                  <a:lnTo>
                    <a:pt x="360603" y="537768"/>
                  </a:lnTo>
                  <a:lnTo>
                    <a:pt x="399034" y="554799"/>
                  </a:lnTo>
                  <a:lnTo>
                    <a:pt x="439559" y="566013"/>
                  </a:lnTo>
                  <a:lnTo>
                    <a:pt x="481279" y="571157"/>
                  </a:lnTo>
                  <a:lnTo>
                    <a:pt x="495300" y="571500"/>
                  </a:lnTo>
                  <a:lnTo>
                    <a:pt x="509333" y="571157"/>
                  </a:lnTo>
                  <a:lnTo>
                    <a:pt x="551053" y="566013"/>
                  </a:lnTo>
                  <a:lnTo>
                    <a:pt x="591566" y="554799"/>
                  </a:lnTo>
                  <a:lnTo>
                    <a:pt x="630008" y="537768"/>
                  </a:lnTo>
                  <a:lnTo>
                    <a:pt x="665530" y="515277"/>
                  </a:lnTo>
                  <a:lnTo>
                    <a:pt x="697357" y="487807"/>
                  </a:lnTo>
                  <a:lnTo>
                    <a:pt x="724827" y="455980"/>
                  </a:lnTo>
                  <a:lnTo>
                    <a:pt x="747318" y="420458"/>
                  </a:lnTo>
                  <a:lnTo>
                    <a:pt x="764349" y="382016"/>
                  </a:lnTo>
                  <a:lnTo>
                    <a:pt x="775563" y="341503"/>
                  </a:lnTo>
                  <a:lnTo>
                    <a:pt x="780707" y="299770"/>
                  </a:lnTo>
                  <a:lnTo>
                    <a:pt x="781050" y="285750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448639" y="2994421"/>
              <a:ext cx="281940" cy="223520"/>
            </a:xfrm>
            <a:custGeom>
              <a:avLst/>
              <a:gdLst/>
              <a:ahLst/>
              <a:cxnLst/>
              <a:rect l="l" t="t" r="r" b="b"/>
              <a:pathLst>
                <a:path w="281939" h="223519">
                  <a:moveTo>
                    <a:pt x="107022" y="30480"/>
                  </a:moveTo>
                  <a:lnTo>
                    <a:pt x="34468" y="30480"/>
                  </a:lnTo>
                  <a:lnTo>
                    <a:pt x="39245" y="26670"/>
                  </a:lnTo>
                  <a:lnTo>
                    <a:pt x="44693" y="22860"/>
                  </a:lnTo>
                  <a:lnTo>
                    <a:pt x="50631" y="20320"/>
                  </a:lnTo>
                  <a:lnTo>
                    <a:pt x="54203" y="3810"/>
                  </a:lnTo>
                  <a:lnTo>
                    <a:pt x="57417" y="0"/>
                  </a:lnTo>
                  <a:lnTo>
                    <a:pt x="84073" y="0"/>
                  </a:lnTo>
                  <a:lnTo>
                    <a:pt x="87287" y="3810"/>
                  </a:lnTo>
                  <a:lnTo>
                    <a:pt x="88136" y="7620"/>
                  </a:lnTo>
                  <a:lnTo>
                    <a:pt x="90859" y="20320"/>
                  </a:lnTo>
                  <a:lnTo>
                    <a:pt x="96753" y="22860"/>
                  </a:lnTo>
                  <a:lnTo>
                    <a:pt x="102244" y="26670"/>
                  </a:lnTo>
                  <a:lnTo>
                    <a:pt x="107022" y="30480"/>
                  </a:lnTo>
                  <a:close/>
                </a:path>
                <a:path w="281939" h="223519">
                  <a:moveTo>
                    <a:pt x="17814" y="124460"/>
                  </a:moveTo>
                  <a:lnTo>
                    <a:pt x="13349" y="123190"/>
                  </a:lnTo>
                  <a:lnTo>
                    <a:pt x="10804" y="119380"/>
                  </a:lnTo>
                  <a:lnTo>
                    <a:pt x="9197" y="116840"/>
                  </a:lnTo>
                  <a:lnTo>
                    <a:pt x="7724" y="115570"/>
                  </a:lnTo>
                  <a:lnTo>
                    <a:pt x="5045" y="110490"/>
                  </a:lnTo>
                  <a:lnTo>
                    <a:pt x="3795" y="107950"/>
                  </a:lnTo>
                  <a:lnTo>
                    <a:pt x="2678" y="106680"/>
                  </a:lnTo>
                  <a:lnTo>
                    <a:pt x="1651" y="104140"/>
                  </a:lnTo>
                  <a:lnTo>
                    <a:pt x="0" y="100330"/>
                  </a:lnTo>
                  <a:lnTo>
                    <a:pt x="1250" y="95250"/>
                  </a:lnTo>
                  <a:lnTo>
                    <a:pt x="14332" y="83820"/>
                  </a:lnTo>
                  <a:lnTo>
                    <a:pt x="13841" y="81280"/>
                  </a:lnTo>
                  <a:lnTo>
                    <a:pt x="13573" y="77470"/>
                  </a:lnTo>
                  <a:lnTo>
                    <a:pt x="13573" y="71120"/>
                  </a:lnTo>
                  <a:lnTo>
                    <a:pt x="13841" y="68580"/>
                  </a:lnTo>
                  <a:lnTo>
                    <a:pt x="14332" y="64770"/>
                  </a:lnTo>
                  <a:lnTo>
                    <a:pt x="4364" y="55835"/>
                  </a:lnTo>
                  <a:lnTo>
                    <a:pt x="1250" y="53340"/>
                  </a:lnTo>
                  <a:lnTo>
                    <a:pt x="0" y="49530"/>
                  </a:lnTo>
                  <a:lnTo>
                    <a:pt x="2678" y="43180"/>
                  </a:lnTo>
                  <a:lnTo>
                    <a:pt x="3795" y="40640"/>
                  </a:lnTo>
                  <a:lnTo>
                    <a:pt x="6384" y="35560"/>
                  </a:lnTo>
                  <a:lnTo>
                    <a:pt x="7768" y="33020"/>
                  </a:lnTo>
                  <a:lnTo>
                    <a:pt x="9242" y="31750"/>
                  </a:lnTo>
                  <a:lnTo>
                    <a:pt x="13349" y="25400"/>
                  </a:lnTo>
                  <a:lnTo>
                    <a:pt x="17814" y="24130"/>
                  </a:lnTo>
                  <a:lnTo>
                    <a:pt x="21833" y="26670"/>
                  </a:lnTo>
                  <a:lnTo>
                    <a:pt x="34468" y="30480"/>
                  </a:lnTo>
                  <a:lnTo>
                    <a:pt x="131382" y="30480"/>
                  </a:lnTo>
                  <a:lnTo>
                    <a:pt x="132204" y="31750"/>
                  </a:lnTo>
                  <a:lnTo>
                    <a:pt x="133677" y="33020"/>
                  </a:lnTo>
                  <a:lnTo>
                    <a:pt x="135016" y="35560"/>
                  </a:lnTo>
                  <a:lnTo>
                    <a:pt x="136400" y="38100"/>
                  </a:lnTo>
                  <a:lnTo>
                    <a:pt x="137651" y="40640"/>
                  </a:lnTo>
                  <a:lnTo>
                    <a:pt x="138767" y="43180"/>
                  </a:lnTo>
                  <a:lnTo>
                    <a:pt x="139794" y="44450"/>
                  </a:lnTo>
                  <a:lnTo>
                    <a:pt x="141446" y="49530"/>
                  </a:lnTo>
                  <a:lnTo>
                    <a:pt x="140196" y="53340"/>
                  </a:lnTo>
                  <a:lnTo>
                    <a:pt x="65147" y="53340"/>
                  </a:lnTo>
                  <a:lnTo>
                    <a:pt x="59987" y="55835"/>
                  </a:lnTo>
                  <a:lnTo>
                    <a:pt x="49291" y="71120"/>
                  </a:lnTo>
                  <a:lnTo>
                    <a:pt x="49291" y="77470"/>
                  </a:lnTo>
                  <a:lnTo>
                    <a:pt x="65147" y="95250"/>
                  </a:lnTo>
                  <a:lnTo>
                    <a:pt x="140106" y="95250"/>
                  </a:lnTo>
                  <a:lnTo>
                    <a:pt x="141356" y="100330"/>
                  </a:lnTo>
                  <a:lnTo>
                    <a:pt x="138678" y="105410"/>
                  </a:lnTo>
                  <a:lnTo>
                    <a:pt x="137561" y="107950"/>
                  </a:lnTo>
                  <a:lnTo>
                    <a:pt x="136311" y="110490"/>
                  </a:lnTo>
                  <a:lnTo>
                    <a:pt x="134927" y="113030"/>
                  </a:lnTo>
                  <a:lnTo>
                    <a:pt x="133588" y="115570"/>
                  </a:lnTo>
                  <a:lnTo>
                    <a:pt x="132114" y="116840"/>
                  </a:lnTo>
                  <a:lnTo>
                    <a:pt x="131293" y="118110"/>
                  </a:lnTo>
                  <a:lnTo>
                    <a:pt x="34423" y="118110"/>
                  </a:lnTo>
                  <a:lnTo>
                    <a:pt x="17814" y="124460"/>
                  </a:lnTo>
                  <a:close/>
                </a:path>
                <a:path w="281939" h="223519">
                  <a:moveTo>
                    <a:pt x="131382" y="30480"/>
                  </a:moveTo>
                  <a:lnTo>
                    <a:pt x="107022" y="30480"/>
                  </a:lnTo>
                  <a:lnTo>
                    <a:pt x="123631" y="24130"/>
                  </a:lnTo>
                  <a:lnTo>
                    <a:pt x="128096" y="25400"/>
                  </a:lnTo>
                  <a:lnTo>
                    <a:pt x="131382" y="30480"/>
                  </a:lnTo>
                  <a:close/>
                </a:path>
                <a:path w="281939" h="223519">
                  <a:moveTo>
                    <a:pt x="140106" y="95250"/>
                  </a:moveTo>
                  <a:lnTo>
                    <a:pt x="76298" y="95250"/>
                  </a:lnTo>
                  <a:lnTo>
                    <a:pt x="81550" y="92710"/>
                  </a:lnTo>
                  <a:lnTo>
                    <a:pt x="83867" y="91440"/>
                  </a:lnTo>
                  <a:lnTo>
                    <a:pt x="87886" y="87630"/>
                  </a:lnTo>
                  <a:lnTo>
                    <a:pt x="89435" y="85090"/>
                  </a:lnTo>
                  <a:lnTo>
                    <a:pt x="91610" y="80010"/>
                  </a:lnTo>
                  <a:lnTo>
                    <a:pt x="92154" y="77470"/>
                  </a:lnTo>
                  <a:lnTo>
                    <a:pt x="92154" y="71120"/>
                  </a:lnTo>
                  <a:lnTo>
                    <a:pt x="76298" y="53340"/>
                  </a:lnTo>
                  <a:lnTo>
                    <a:pt x="140196" y="53340"/>
                  </a:lnTo>
                  <a:lnTo>
                    <a:pt x="136188" y="56550"/>
                  </a:lnTo>
                  <a:lnTo>
                    <a:pt x="127024" y="64770"/>
                  </a:lnTo>
                  <a:lnTo>
                    <a:pt x="127515" y="68580"/>
                  </a:lnTo>
                  <a:lnTo>
                    <a:pt x="127783" y="71120"/>
                  </a:lnTo>
                  <a:lnTo>
                    <a:pt x="127783" y="77470"/>
                  </a:lnTo>
                  <a:lnTo>
                    <a:pt x="127515" y="80010"/>
                  </a:lnTo>
                  <a:lnTo>
                    <a:pt x="127024" y="83820"/>
                  </a:lnTo>
                  <a:lnTo>
                    <a:pt x="136936" y="92710"/>
                  </a:lnTo>
                  <a:lnTo>
                    <a:pt x="140106" y="95250"/>
                  </a:lnTo>
                  <a:close/>
                </a:path>
                <a:path w="281939" h="223519">
                  <a:moveTo>
                    <a:pt x="181049" y="223520"/>
                  </a:moveTo>
                  <a:lnTo>
                    <a:pt x="174798" y="220980"/>
                  </a:lnTo>
                  <a:lnTo>
                    <a:pt x="172438" y="219687"/>
                  </a:lnTo>
                  <a:lnTo>
                    <a:pt x="170244" y="218440"/>
                  </a:lnTo>
                  <a:lnTo>
                    <a:pt x="167833" y="217170"/>
                  </a:lnTo>
                  <a:lnTo>
                    <a:pt x="165556" y="215900"/>
                  </a:lnTo>
                  <a:lnTo>
                    <a:pt x="163413" y="214630"/>
                  </a:lnTo>
                  <a:lnTo>
                    <a:pt x="157921" y="210820"/>
                  </a:lnTo>
                  <a:lnTo>
                    <a:pt x="156805" y="205740"/>
                  </a:lnTo>
                  <a:lnTo>
                    <a:pt x="162297" y="189230"/>
                  </a:lnTo>
                  <a:lnTo>
                    <a:pt x="158368" y="184150"/>
                  </a:lnTo>
                  <a:lnTo>
                    <a:pt x="155197" y="179070"/>
                  </a:lnTo>
                  <a:lnTo>
                    <a:pt x="152965" y="172720"/>
                  </a:lnTo>
                  <a:lnTo>
                    <a:pt x="135865" y="168910"/>
                  </a:lnTo>
                  <a:lnTo>
                    <a:pt x="132516" y="166370"/>
                  </a:lnTo>
                  <a:lnTo>
                    <a:pt x="131668" y="158750"/>
                  </a:lnTo>
                  <a:lnTo>
                    <a:pt x="131668" y="147320"/>
                  </a:lnTo>
                  <a:lnTo>
                    <a:pt x="132516" y="139700"/>
                  </a:lnTo>
                  <a:lnTo>
                    <a:pt x="135820" y="135890"/>
                  </a:lnTo>
                  <a:lnTo>
                    <a:pt x="152965" y="133350"/>
                  </a:lnTo>
                  <a:lnTo>
                    <a:pt x="155153" y="127000"/>
                  </a:lnTo>
                  <a:lnTo>
                    <a:pt x="158368" y="121920"/>
                  </a:lnTo>
                  <a:lnTo>
                    <a:pt x="162297" y="116840"/>
                  </a:lnTo>
                  <a:lnTo>
                    <a:pt x="156805" y="100330"/>
                  </a:lnTo>
                  <a:lnTo>
                    <a:pt x="181049" y="82550"/>
                  </a:lnTo>
                  <a:lnTo>
                    <a:pt x="185469" y="83820"/>
                  </a:lnTo>
                  <a:lnTo>
                    <a:pt x="197122" y="96520"/>
                  </a:lnTo>
                  <a:lnTo>
                    <a:pt x="255310" y="96520"/>
                  </a:lnTo>
                  <a:lnTo>
                    <a:pt x="256148" y="100330"/>
                  </a:lnTo>
                  <a:lnTo>
                    <a:pt x="250656" y="116840"/>
                  </a:lnTo>
                  <a:lnTo>
                    <a:pt x="254585" y="121920"/>
                  </a:lnTo>
                  <a:lnTo>
                    <a:pt x="257755" y="127000"/>
                  </a:lnTo>
                  <a:lnTo>
                    <a:pt x="259541" y="132080"/>
                  </a:lnTo>
                  <a:lnTo>
                    <a:pt x="200878" y="132080"/>
                  </a:lnTo>
                  <a:lnTo>
                    <a:pt x="195627" y="134620"/>
                  </a:lnTo>
                  <a:lnTo>
                    <a:pt x="185023" y="149860"/>
                  </a:lnTo>
                  <a:lnTo>
                    <a:pt x="185023" y="156210"/>
                  </a:lnTo>
                  <a:lnTo>
                    <a:pt x="200878" y="173990"/>
                  </a:lnTo>
                  <a:lnTo>
                    <a:pt x="259550" y="173990"/>
                  </a:lnTo>
                  <a:lnTo>
                    <a:pt x="257800" y="179070"/>
                  </a:lnTo>
                  <a:lnTo>
                    <a:pt x="254585" y="184150"/>
                  </a:lnTo>
                  <a:lnTo>
                    <a:pt x="250656" y="189230"/>
                  </a:lnTo>
                  <a:lnTo>
                    <a:pt x="256148" y="205740"/>
                  </a:lnTo>
                  <a:lnTo>
                    <a:pt x="255310" y="209550"/>
                  </a:lnTo>
                  <a:lnTo>
                    <a:pt x="197167" y="209550"/>
                  </a:lnTo>
                  <a:lnTo>
                    <a:pt x="188346" y="219687"/>
                  </a:lnTo>
                  <a:lnTo>
                    <a:pt x="185469" y="222250"/>
                  </a:lnTo>
                  <a:lnTo>
                    <a:pt x="181049" y="223520"/>
                  </a:lnTo>
                  <a:close/>
                </a:path>
                <a:path w="281939" h="223519">
                  <a:moveTo>
                    <a:pt x="255310" y="96520"/>
                  </a:moveTo>
                  <a:lnTo>
                    <a:pt x="215785" y="96520"/>
                  </a:lnTo>
                  <a:lnTo>
                    <a:pt x="224626" y="86360"/>
                  </a:lnTo>
                  <a:lnTo>
                    <a:pt x="227483" y="83820"/>
                  </a:lnTo>
                  <a:lnTo>
                    <a:pt x="231904" y="82550"/>
                  </a:lnTo>
                  <a:lnTo>
                    <a:pt x="238199" y="85090"/>
                  </a:lnTo>
                  <a:lnTo>
                    <a:pt x="245119" y="88900"/>
                  </a:lnTo>
                  <a:lnTo>
                    <a:pt x="249540" y="91440"/>
                  </a:lnTo>
                  <a:lnTo>
                    <a:pt x="255031" y="95250"/>
                  </a:lnTo>
                  <a:lnTo>
                    <a:pt x="255310" y="96520"/>
                  </a:lnTo>
                  <a:close/>
                </a:path>
                <a:path w="281939" h="223519">
                  <a:moveTo>
                    <a:pt x="212749" y="96520"/>
                  </a:moveTo>
                  <a:lnTo>
                    <a:pt x="200158" y="96520"/>
                  </a:lnTo>
                  <a:lnTo>
                    <a:pt x="203284" y="95250"/>
                  </a:lnTo>
                  <a:lnTo>
                    <a:pt x="209624" y="95250"/>
                  </a:lnTo>
                  <a:lnTo>
                    <a:pt x="212749" y="96520"/>
                  </a:lnTo>
                  <a:close/>
                </a:path>
                <a:path w="281939" h="223519">
                  <a:moveTo>
                    <a:pt x="83983" y="148590"/>
                  </a:moveTo>
                  <a:lnTo>
                    <a:pt x="57373" y="148590"/>
                  </a:lnTo>
                  <a:lnTo>
                    <a:pt x="54158" y="144780"/>
                  </a:lnTo>
                  <a:lnTo>
                    <a:pt x="53310" y="140970"/>
                  </a:lnTo>
                  <a:lnTo>
                    <a:pt x="50586" y="128270"/>
                  </a:lnTo>
                  <a:lnTo>
                    <a:pt x="44693" y="125730"/>
                  </a:lnTo>
                  <a:lnTo>
                    <a:pt x="39201" y="121920"/>
                  </a:lnTo>
                  <a:lnTo>
                    <a:pt x="34423" y="118110"/>
                  </a:lnTo>
                  <a:lnTo>
                    <a:pt x="106933" y="118110"/>
                  </a:lnTo>
                  <a:lnTo>
                    <a:pt x="102155" y="121920"/>
                  </a:lnTo>
                  <a:lnTo>
                    <a:pt x="96708" y="125730"/>
                  </a:lnTo>
                  <a:lnTo>
                    <a:pt x="90770" y="128270"/>
                  </a:lnTo>
                  <a:lnTo>
                    <a:pt x="87198" y="144780"/>
                  </a:lnTo>
                  <a:lnTo>
                    <a:pt x="83983" y="148590"/>
                  </a:lnTo>
                  <a:close/>
                </a:path>
                <a:path w="281939" h="223519">
                  <a:moveTo>
                    <a:pt x="123542" y="124460"/>
                  </a:moveTo>
                  <a:lnTo>
                    <a:pt x="106933" y="118110"/>
                  </a:lnTo>
                  <a:lnTo>
                    <a:pt x="131293" y="118110"/>
                  </a:lnTo>
                  <a:lnTo>
                    <a:pt x="128007" y="123190"/>
                  </a:lnTo>
                  <a:lnTo>
                    <a:pt x="123542" y="124460"/>
                  </a:lnTo>
                  <a:close/>
                </a:path>
                <a:path w="281939" h="223519">
                  <a:moveTo>
                    <a:pt x="259550" y="173990"/>
                  </a:moveTo>
                  <a:lnTo>
                    <a:pt x="212030" y="173990"/>
                  </a:lnTo>
                  <a:lnTo>
                    <a:pt x="217281" y="171450"/>
                  </a:lnTo>
                  <a:lnTo>
                    <a:pt x="219598" y="170180"/>
                  </a:lnTo>
                  <a:lnTo>
                    <a:pt x="223618" y="166370"/>
                  </a:lnTo>
                  <a:lnTo>
                    <a:pt x="225166" y="163830"/>
                  </a:lnTo>
                  <a:lnTo>
                    <a:pt x="227341" y="158750"/>
                  </a:lnTo>
                  <a:lnTo>
                    <a:pt x="227885" y="156210"/>
                  </a:lnTo>
                  <a:lnTo>
                    <a:pt x="227885" y="149860"/>
                  </a:lnTo>
                  <a:lnTo>
                    <a:pt x="212030" y="132080"/>
                  </a:lnTo>
                  <a:lnTo>
                    <a:pt x="259541" y="132080"/>
                  </a:lnTo>
                  <a:lnTo>
                    <a:pt x="259987" y="133350"/>
                  </a:lnTo>
                  <a:lnTo>
                    <a:pt x="272980" y="135890"/>
                  </a:lnTo>
                  <a:lnTo>
                    <a:pt x="277088" y="135890"/>
                  </a:lnTo>
                  <a:lnTo>
                    <a:pt x="280436" y="139700"/>
                  </a:lnTo>
                  <a:lnTo>
                    <a:pt x="281285" y="147320"/>
                  </a:lnTo>
                  <a:lnTo>
                    <a:pt x="281374" y="148590"/>
                  </a:lnTo>
                  <a:lnTo>
                    <a:pt x="281463" y="156210"/>
                  </a:lnTo>
                  <a:lnTo>
                    <a:pt x="281285" y="158750"/>
                  </a:lnTo>
                  <a:lnTo>
                    <a:pt x="280436" y="166370"/>
                  </a:lnTo>
                  <a:lnTo>
                    <a:pt x="277132" y="168910"/>
                  </a:lnTo>
                  <a:lnTo>
                    <a:pt x="272980" y="170180"/>
                  </a:lnTo>
                  <a:lnTo>
                    <a:pt x="259987" y="172720"/>
                  </a:lnTo>
                  <a:lnTo>
                    <a:pt x="259550" y="173990"/>
                  </a:lnTo>
                  <a:close/>
                </a:path>
                <a:path w="281939" h="223519">
                  <a:moveTo>
                    <a:pt x="73759" y="149860"/>
                  </a:moveTo>
                  <a:lnTo>
                    <a:pt x="67597" y="149860"/>
                  </a:lnTo>
                  <a:lnTo>
                    <a:pt x="64561" y="148590"/>
                  </a:lnTo>
                  <a:lnTo>
                    <a:pt x="76795" y="148590"/>
                  </a:lnTo>
                  <a:lnTo>
                    <a:pt x="73759" y="149860"/>
                  </a:lnTo>
                  <a:close/>
                </a:path>
                <a:path w="281939" h="223519">
                  <a:moveTo>
                    <a:pt x="231859" y="223520"/>
                  </a:moveTo>
                  <a:lnTo>
                    <a:pt x="227439" y="222250"/>
                  </a:lnTo>
                  <a:lnTo>
                    <a:pt x="224834" y="219898"/>
                  </a:lnTo>
                  <a:lnTo>
                    <a:pt x="215830" y="209550"/>
                  </a:lnTo>
                  <a:lnTo>
                    <a:pt x="255310" y="209550"/>
                  </a:lnTo>
                  <a:lnTo>
                    <a:pt x="255031" y="210820"/>
                  </a:lnTo>
                  <a:lnTo>
                    <a:pt x="249540" y="214630"/>
                  </a:lnTo>
                  <a:lnTo>
                    <a:pt x="245119" y="217170"/>
                  </a:lnTo>
                  <a:lnTo>
                    <a:pt x="242708" y="218440"/>
                  </a:lnTo>
                  <a:lnTo>
                    <a:pt x="240515" y="219687"/>
                  </a:lnTo>
                  <a:lnTo>
                    <a:pt x="235788" y="222250"/>
                  </a:lnTo>
                  <a:lnTo>
                    <a:pt x="231859" y="2235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78626" y="1717363"/>
            <a:ext cx="6857374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 Medium"/>
              </a:rPr>
              <a:t>DCT, A/T, </a:t>
            </a:r>
            <a:r>
              <a:rPr sz="3200" b="1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감속기 전문 재생 업체</a:t>
            </a:r>
            <a:endParaRPr sz="32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3599" y="3161506"/>
            <a:ext cx="7391400" cy="705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33450">
              <a:lnSpc>
                <a:spcPct val="100000"/>
              </a:lnSpc>
              <a:spcBef>
                <a:spcPts val="125"/>
              </a:spcBef>
            </a:pP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재생</a:t>
            </a:r>
            <a:r>
              <a:rPr sz="2400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노하우</a:t>
            </a:r>
            <a:r>
              <a:rPr sz="2400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축적</a:t>
            </a:r>
            <a:endParaRPr sz="24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933450">
              <a:lnSpc>
                <a:spcPct val="100000"/>
              </a:lnSpc>
              <a:spcBef>
                <a:spcPts val="75"/>
              </a:spcBef>
            </a:pP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다년간의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경험과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기술력으로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축적된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변속기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전문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지식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05049" y="4419599"/>
            <a:ext cx="571500" cy="571500"/>
            <a:chOff x="2305049" y="3924299"/>
            <a:chExt cx="571500" cy="571500"/>
          </a:xfrm>
        </p:grpSpPr>
        <p:sp>
          <p:nvSpPr>
            <p:cNvPr id="19" name="object 19"/>
            <p:cNvSpPr/>
            <p:nvPr/>
          </p:nvSpPr>
          <p:spPr>
            <a:xfrm>
              <a:off x="2305049" y="39242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4"/>
                  </a:lnTo>
                  <a:lnTo>
                    <a:pt x="126995" y="523341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7"/>
                  </a:lnTo>
                  <a:lnTo>
                    <a:pt x="56233" y="115528"/>
                  </a:lnTo>
                  <a:lnTo>
                    <a:pt x="83694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0" y="56232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9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8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6"/>
                  </a:lnTo>
                  <a:lnTo>
                    <a:pt x="554796" y="382015"/>
                  </a:lnTo>
                  <a:lnTo>
                    <a:pt x="537759" y="420451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70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428" y="4108787"/>
              <a:ext cx="229671" cy="19413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133598" y="4380706"/>
            <a:ext cx="7924801" cy="705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33450">
              <a:lnSpc>
                <a:spcPct val="100000"/>
              </a:lnSpc>
              <a:spcBef>
                <a:spcPts val="125"/>
              </a:spcBef>
            </a:pP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완전</a:t>
            </a:r>
            <a:r>
              <a:rPr sz="2400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재생</a:t>
            </a:r>
            <a:r>
              <a:rPr sz="2400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공정</a:t>
            </a:r>
            <a:r>
              <a:rPr sz="2400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완비</a:t>
            </a:r>
            <a:endParaRPr sz="24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933450">
              <a:lnSpc>
                <a:spcPct val="100000"/>
              </a:lnSpc>
              <a:spcBef>
                <a:spcPts val="75"/>
              </a:spcBef>
            </a:pP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분해부터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2000" spc="-2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,</a:t>
            </a:r>
            <a:r>
              <a:rPr sz="2000" spc="-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검사까지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모든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공정이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완벽하게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구축된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05049" y="5676899"/>
            <a:ext cx="571500" cy="571500"/>
            <a:chOff x="2305049" y="5029199"/>
            <a:chExt cx="571500" cy="571500"/>
          </a:xfrm>
        </p:grpSpPr>
        <p:sp>
          <p:nvSpPr>
            <p:cNvPr id="23" name="object 23"/>
            <p:cNvSpPr/>
            <p:nvPr/>
          </p:nvSpPr>
          <p:spPr>
            <a:xfrm>
              <a:off x="2305049" y="50291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6"/>
                  </a:lnTo>
                  <a:lnTo>
                    <a:pt x="163575" y="544065"/>
                  </a:lnTo>
                  <a:lnTo>
                    <a:pt x="126995" y="523341"/>
                  </a:lnTo>
                  <a:lnTo>
                    <a:pt x="93851" y="497477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9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8"/>
                  </a:lnTo>
                  <a:lnTo>
                    <a:pt x="56233" y="115528"/>
                  </a:lnTo>
                  <a:lnTo>
                    <a:pt x="83694" y="83694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89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89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4"/>
                  </a:lnTo>
                  <a:lnTo>
                    <a:pt x="515266" y="115528"/>
                  </a:lnTo>
                  <a:lnTo>
                    <a:pt x="537759" y="151048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9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6"/>
                  </a:lnTo>
                  <a:lnTo>
                    <a:pt x="554796" y="382015"/>
                  </a:lnTo>
                  <a:lnTo>
                    <a:pt x="537759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70" y="515267"/>
                  </a:lnTo>
                  <a:lnTo>
                    <a:pt x="420451" y="537759"/>
                  </a:lnTo>
                  <a:lnTo>
                    <a:pt x="382016" y="554796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447924" y="5200649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178593" y="85725"/>
                  </a:moveTo>
                  <a:lnTo>
                    <a:pt x="107156" y="85725"/>
                  </a:lnTo>
                  <a:lnTo>
                    <a:pt x="98816" y="84040"/>
                  </a:lnTo>
                  <a:lnTo>
                    <a:pt x="92003" y="79446"/>
                  </a:lnTo>
                  <a:lnTo>
                    <a:pt x="87409" y="72633"/>
                  </a:lnTo>
                  <a:lnTo>
                    <a:pt x="85725" y="64293"/>
                  </a:lnTo>
                  <a:lnTo>
                    <a:pt x="85725" y="21431"/>
                  </a:lnTo>
                  <a:lnTo>
                    <a:pt x="87409" y="13091"/>
                  </a:lnTo>
                  <a:lnTo>
                    <a:pt x="92003" y="6278"/>
                  </a:lnTo>
                  <a:lnTo>
                    <a:pt x="98816" y="1684"/>
                  </a:lnTo>
                  <a:lnTo>
                    <a:pt x="107156" y="0"/>
                  </a:lnTo>
                  <a:lnTo>
                    <a:pt x="178593" y="0"/>
                  </a:lnTo>
                  <a:lnTo>
                    <a:pt x="186933" y="1684"/>
                  </a:lnTo>
                  <a:lnTo>
                    <a:pt x="193746" y="6278"/>
                  </a:lnTo>
                  <a:lnTo>
                    <a:pt x="198340" y="13091"/>
                  </a:lnTo>
                  <a:lnTo>
                    <a:pt x="200025" y="21431"/>
                  </a:lnTo>
                  <a:lnTo>
                    <a:pt x="200025" y="28575"/>
                  </a:lnTo>
                  <a:lnTo>
                    <a:pt x="114300" y="28575"/>
                  </a:lnTo>
                  <a:lnTo>
                    <a:pt x="114300" y="57150"/>
                  </a:lnTo>
                  <a:lnTo>
                    <a:pt x="200025" y="57150"/>
                  </a:lnTo>
                  <a:lnTo>
                    <a:pt x="200025" y="64293"/>
                  </a:lnTo>
                  <a:lnTo>
                    <a:pt x="198340" y="72633"/>
                  </a:lnTo>
                  <a:lnTo>
                    <a:pt x="193746" y="79446"/>
                  </a:lnTo>
                  <a:lnTo>
                    <a:pt x="186933" y="84040"/>
                  </a:lnTo>
                  <a:lnTo>
                    <a:pt x="178593" y="85725"/>
                  </a:lnTo>
                  <a:close/>
                </a:path>
                <a:path w="285750" h="228600">
                  <a:moveTo>
                    <a:pt x="200025" y="57150"/>
                  </a:moveTo>
                  <a:lnTo>
                    <a:pt x="171450" y="57150"/>
                  </a:lnTo>
                  <a:lnTo>
                    <a:pt x="171450" y="28575"/>
                  </a:lnTo>
                  <a:lnTo>
                    <a:pt x="200025" y="28575"/>
                  </a:lnTo>
                  <a:lnTo>
                    <a:pt x="200025" y="57150"/>
                  </a:lnTo>
                  <a:close/>
                </a:path>
                <a:path w="285750" h="228600">
                  <a:moveTo>
                    <a:pt x="157162" y="100012"/>
                  </a:moveTo>
                  <a:lnTo>
                    <a:pt x="128587" y="100012"/>
                  </a:lnTo>
                  <a:lnTo>
                    <a:pt x="128587" y="85725"/>
                  </a:lnTo>
                  <a:lnTo>
                    <a:pt x="157162" y="85725"/>
                  </a:lnTo>
                  <a:lnTo>
                    <a:pt x="157162" y="100012"/>
                  </a:lnTo>
                  <a:close/>
                </a:path>
                <a:path w="285750" h="228600">
                  <a:moveTo>
                    <a:pt x="279365" y="128587"/>
                  </a:moveTo>
                  <a:lnTo>
                    <a:pt x="6384" y="128587"/>
                  </a:lnTo>
                  <a:lnTo>
                    <a:pt x="0" y="122202"/>
                  </a:lnTo>
                  <a:lnTo>
                    <a:pt x="0" y="106397"/>
                  </a:lnTo>
                  <a:lnTo>
                    <a:pt x="6384" y="100012"/>
                  </a:lnTo>
                  <a:lnTo>
                    <a:pt x="279365" y="100012"/>
                  </a:lnTo>
                  <a:lnTo>
                    <a:pt x="285750" y="106397"/>
                  </a:lnTo>
                  <a:lnTo>
                    <a:pt x="285750" y="122202"/>
                  </a:lnTo>
                  <a:lnTo>
                    <a:pt x="279365" y="128587"/>
                  </a:lnTo>
                  <a:close/>
                </a:path>
                <a:path w="285750" h="228600">
                  <a:moveTo>
                    <a:pt x="85725" y="142875"/>
                  </a:moveTo>
                  <a:lnTo>
                    <a:pt x="57150" y="142875"/>
                  </a:lnTo>
                  <a:lnTo>
                    <a:pt x="57150" y="128587"/>
                  </a:lnTo>
                  <a:lnTo>
                    <a:pt x="85725" y="128587"/>
                  </a:lnTo>
                  <a:lnTo>
                    <a:pt x="85725" y="142875"/>
                  </a:lnTo>
                  <a:close/>
                </a:path>
                <a:path w="285750" h="228600">
                  <a:moveTo>
                    <a:pt x="228600" y="142875"/>
                  </a:moveTo>
                  <a:lnTo>
                    <a:pt x="200025" y="142875"/>
                  </a:lnTo>
                  <a:lnTo>
                    <a:pt x="200025" y="128587"/>
                  </a:lnTo>
                  <a:lnTo>
                    <a:pt x="228600" y="128587"/>
                  </a:lnTo>
                  <a:lnTo>
                    <a:pt x="228600" y="142875"/>
                  </a:lnTo>
                  <a:close/>
                </a:path>
                <a:path w="285750" h="228600">
                  <a:moveTo>
                    <a:pt x="107156" y="228600"/>
                  </a:moveTo>
                  <a:lnTo>
                    <a:pt x="35718" y="228600"/>
                  </a:lnTo>
                  <a:lnTo>
                    <a:pt x="27378" y="226915"/>
                  </a:lnTo>
                  <a:lnTo>
                    <a:pt x="20566" y="222321"/>
                  </a:lnTo>
                  <a:lnTo>
                    <a:pt x="15972" y="215508"/>
                  </a:lnTo>
                  <a:lnTo>
                    <a:pt x="14287" y="207168"/>
                  </a:lnTo>
                  <a:lnTo>
                    <a:pt x="14287" y="164306"/>
                  </a:lnTo>
                  <a:lnTo>
                    <a:pt x="15972" y="155966"/>
                  </a:lnTo>
                  <a:lnTo>
                    <a:pt x="20566" y="149153"/>
                  </a:lnTo>
                  <a:lnTo>
                    <a:pt x="27378" y="144559"/>
                  </a:lnTo>
                  <a:lnTo>
                    <a:pt x="35718" y="142875"/>
                  </a:lnTo>
                  <a:lnTo>
                    <a:pt x="107156" y="142875"/>
                  </a:lnTo>
                  <a:lnTo>
                    <a:pt x="115496" y="144559"/>
                  </a:lnTo>
                  <a:lnTo>
                    <a:pt x="122308" y="149153"/>
                  </a:lnTo>
                  <a:lnTo>
                    <a:pt x="126902" y="155966"/>
                  </a:lnTo>
                  <a:lnTo>
                    <a:pt x="128587" y="164306"/>
                  </a:lnTo>
                  <a:lnTo>
                    <a:pt x="128587" y="171450"/>
                  </a:lnTo>
                  <a:lnTo>
                    <a:pt x="42862" y="171450"/>
                  </a:lnTo>
                  <a:lnTo>
                    <a:pt x="42862" y="200025"/>
                  </a:lnTo>
                  <a:lnTo>
                    <a:pt x="128587" y="200025"/>
                  </a:lnTo>
                  <a:lnTo>
                    <a:pt x="128587" y="207168"/>
                  </a:lnTo>
                  <a:lnTo>
                    <a:pt x="126902" y="215508"/>
                  </a:lnTo>
                  <a:lnTo>
                    <a:pt x="122308" y="222321"/>
                  </a:lnTo>
                  <a:lnTo>
                    <a:pt x="115496" y="226915"/>
                  </a:lnTo>
                  <a:lnTo>
                    <a:pt x="107156" y="228600"/>
                  </a:lnTo>
                  <a:close/>
                </a:path>
                <a:path w="285750" h="228600">
                  <a:moveTo>
                    <a:pt x="250031" y="228600"/>
                  </a:moveTo>
                  <a:lnTo>
                    <a:pt x="178593" y="228600"/>
                  </a:lnTo>
                  <a:lnTo>
                    <a:pt x="170253" y="226915"/>
                  </a:lnTo>
                  <a:lnTo>
                    <a:pt x="163441" y="222321"/>
                  </a:lnTo>
                  <a:lnTo>
                    <a:pt x="158847" y="215508"/>
                  </a:lnTo>
                  <a:lnTo>
                    <a:pt x="157162" y="207168"/>
                  </a:lnTo>
                  <a:lnTo>
                    <a:pt x="157162" y="164306"/>
                  </a:lnTo>
                  <a:lnTo>
                    <a:pt x="158847" y="155966"/>
                  </a:lnTo>
                  <a:lnTo>
                    <a:pt x="163441" y="149153"/>
                  </a:lnTo>
                  <a:lnTo>
                    <a:pt x="170253" y="144559"/>
                  </a:lnTo>
                  <a:lnTo>
                    <a:pt x="178593" y="142875"/>
                  </a:lnTo>
                  <a:lnTo>
                    <a:pt x="250031" y="142875"/>
                  </a:lnTo>
                  <a:lnTo>
                    <a:pt x="258371" y="144559"/>
                  </a:lnTo>
                  <a:lnTo>
                    <a:pt x="265183" y="149153"/>
                  </a:lnTo>
                  <a:lnTo>
                    <a:pt x="269777" y="155966"/>
                  </a:lnTo>
                  <a:lnTo>
                    <a:pt x="271462" y="164306"/>
                  </a:lnTo>
                  <a:lnTo>
                    <a:pt x="271462" y="171450"/>
                  </a:lnTo>
                  <a:lnTo>
                    <a:pt x="185737" y="171450"/>
                  </a:lnTo>
                  <a:lnTo>
                    <a:pt x="185737" y="200025"/>
                  </a:lnTo>
                  <a:lnTo>
                    <a:pt x="271462" y="200025"/>
                  </a:lnTo>
                  <a:lnTo>
                    <a:pt x="271462" y="207168"/>
                  </a:lnTo>
                  <a:lnTo>
                    <a:pt x="269777" y="215508"/>
                  </a:lnTo>
                  <a:lnTo>
                    <a:pt x="265183" y="222321"/>
                  </a:lnTo>
                  <a:lnTo>
                    <a:pt x="258371" y="226915"/>
                  </a:lnTo>
                  <a:lnTo>
                    <a:pt x="250031" y="228600"/>
                  </a:lnTo>
                  <a:close/>
                </a:path>
                <a:path w="285750" h="228600">
                  <a:moveTo>
                    <a:pt x="128587" y="200025"/>
                  </a:moveTo>
                  <a:lnTo>
                    <a:pt x="100012" y="200025"/>
                  </a:lnTo>
                  <a:lnTo>
                    <a:pt x="100012" y="171450"/>
                  </a:lnTo>
                  <a:lnTo>
                    <a:pt x="128587" y="171450"/>
                  </a:lnTo>
                  <a:lnTo>
                    <a:pt x="128587" y="200025"/>
                  </a:lnTo>
                  <a:close/>
                </a:path>
                <a:path w="285750" h="228600">
                  <a:moveTo>
                    <a:pt x="271462" y="200025"/>
                  </a:moveTo>
                  <a:lnTo>
                    <a:pt x="242887" y="200025"/>
                  </a:lnTo>
                  <a:lnTo>
                    <a:pt x="242887" y="171450"/>
                  </a:lnTo>
                  <a:lnTo>
                    <a:pt x="271462" y="171450"/>
                  </a:lnTo>
                  <a:lnTo>
                    <a:pt x="271462" y="2000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33599" y="5623985"/>
            <a:ext cx="7391400" cy="7072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33450">
              <a:lnSpc>
                <a:spcPct val="100000"/>
              </a:lnSpc>
              <a:spcBef>
                <a:spcPts val="135"/>
              </a:spcBef>
            </a:pPr>
            <a:r>
              <a:rPr sz="2400" spc="-15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MES,</a:t>
            </a:r>
            <a:r>
              <a:rPr sz="2400" spc="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400" spc="-1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Interlocking</a:t>
            </a:r>
            <a:r>
              <a:rPr sz="2400" spc="4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시스템</a:t>
            </a:r>
            <a:r>
              <a:rPr sz="24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구축</a:t>
            </a:r>
            <a:endParaRPr sz="24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933450">
              <a:lnSpc>
                <a:spcPct val="100000"/>
              </a:lnSpc>
              <a:spcBef>
                <a:spcPts val="55"/>
              </a:spcBef>
            </a:pP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최첨단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생산관리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시스템으로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품질과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생산성</a:t>
            </a:r>
            <a:r>
              <a:rPr sz="20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향상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305049" y="6816216"/>
            <a:ext cx="571500" cy="613283"/>
            <a:chOff x="2305049" y="6134099"/>
            <a:chExt cx="571500" cy="571500"/>
          </a:xfrm>
        </p:grpSpPr>
        <p:sp>
          <p:nvSpPr>
            <p:cNvPr id="27" name="object 27"/>
            <p:cNvSpPr/>
            <p:nvPr/>
          </p:nvSpPr>
          <p:spPr>
            <a:xfrm>
              <a:off x="2305049" y="61340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5" y="523341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0"/>
                  </a:lnTo>
                  <a:lnTo>
                    <a:pt x="8563" y="355180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9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7"/>
                  </a:lnTo>
                  <a:lnTo>
                    <a:pt x="56233" y="115528"/>
                  </a:lnTo>
                  <a:lnTo>
                    <a:pt x="83694" y="83693"/>
                  </a:lnTo>
                  <a:lnTo>
                    <a:pt x="115528" y="56232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0" y="56232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9" y="151047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9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5"/>
                  </a:lnTo>
                  <a:lnTo>
                    <a:pt x="554796" y="382015"/>
                  </a:lnTo>
                  <a:lnTo>
                    <a:pt x="537759" y="420451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70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3643" y="6305549"/>
              <a:ext cx="214312" cy="22824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133599" y="6763303"/>
            <a:ext cx="7391400" cy="7072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33450">
              <a:lnSpc>
                <a:spcPct val="100000"/>
              </a:lnSpc>
              <a:spcBef>
                <a:spcPts val="135"/>
              </a:spcBef>
            </a:pPr>
            <a:r>
              <a:rPr sz="240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V/Body</a:t>
            </a:r>
            <a:r>
              <a:rPr sz="240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청정도</a:t>
            </a:r>
            <a:r>
              <a:rPr sz="240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룸</a:t>
            </a:r>
            <a:r>
              <a:rPr sz="240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구축</a:t>
            </a:r>
            <a:endParaRPr sz="24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933450">
              <a:lnSpc>
                <a:spcPct val="100000"/>
              </a:lnSpc>
              <a:spcBef>
                <a:spcPts val="55"/>
              </a:spcBef>
            </a:pPr>
            <a:r>
              <a:rPr sz="20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분해룸</a:t>
            </a:r>
            <a:r>
              <a:rPr sz="20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(2</a:t>
            </a:r>
            <a:r>
              <a:rPr sz="20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만</a:t>
            </a:r>
            <a:r>
              <a:rPr sz="20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1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클라스</a:t>
            </a:r>
            <a:r>
              <a:rPr sz="2000" spc="-1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),</a:t>
            </a:r>
            <a:r>
              <a:rPr sz="2000" spc="-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20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조립룸</a:t>
            </a:r>
            <a:r>
              <a:rPr sz="20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(3</a:t>
            </a:r>
            <a:r>
              <a:rPr sz="2000" spc="-2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천</a:t>
            </a:r>
            <a:r>
              <a:rPr sz="20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클라스</a:t>
            </a:r>
            <a:r>
              <a:rPr sz="2000" spc="-2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)</a:t>
            </a:r>
            <a:r>
              <a:rPr sz="2000" spc="-2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의</a:t>
            </a:r>
            <a:r>
              <a:rPr sz="20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최적</a:t>
            </a:r>
            <a:r>
              <a:rPr sz="20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환경</a:t>
            </a:r>
            <a:r>
              <a:rPr sz="20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유지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305049" y="8141351"/>
            <a:ext cx="571500" cy="613283"/>
            <a:chOff x="2305049" y="7238999"/>
            <a:chExt cx="571500" cy="571500"/>
          </a:xfrm>
        </p:grpSpPr>
        <p:sp>
          <p:nvSpPr>
            <p:cNvPr id="31" name="object 31"/>
            <p:cNvSpPr/>
            <p:nvPr/>
          </p:nvSpPr>
          <p:spPr>
            <a:xfrm>
              <a:off x="2305049" y="72389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5" y="523341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5"/>
                  </a:lnTo>
                  <a:lnTo>
                    <a:pt x="21751" y="395100"/>
                  </a:lnTo>
                  <a:lnTo>
                    <a:pt x="8563" y="355181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9"/>
                  </a:lnTo>
                  <a:lnTo>
                    <a:pt x="5490" y="230001"/>
                  </a:lnTo>
                  <a:lnTo>
                    <a:pt x="16703" y="189482"/>
                  </a:lnTo>
                  <a:lnTo>
                    <a:pt x="33740" y="151047"/>
                  </a:lnTo>
                  <a:lnTo>
                    <a:pt x="56233" y="115528"/>
                  </a:lnTo>
                  <a:lnTo>
                    <a:pt x="83694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9" y="151047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9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7"/>
                  </a:lnTo>
                  <a:lnTo>
                    <a:pt x="554796" y="382015"/>
                  </a:lnTo>
                  <a:lnTo>
                    <a:pt x="537759" y="420451"/>
                  </a:lnTo>
                  <a:lnTo>
                    <a:pt x="515266" y="455971"/>
                  </a:lnTo>
                  <a:lnTo>
                    <a:pt x="487805" y="487805"/>
                  </a:lnTo>
                  <a:lnTo>
                    <a:pt x="455970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6" y="566009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5428" y="7409377"/>
              <a:ext cx="231055" cy="23105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133598" y="8038306"/>
            <a:ext cx="7924801" cy="705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33450">
              <a:lnSpc>
                <a:spcPct val="100000"/>
              </a:lnSpc>
              <a:spcBef>
                <a:spcPts val="125"/>
              </a:spcBef>
            </a:pP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숙련된</a:t>
            </a:r>
            <a:r>
              <a:rPr sz="2400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기술력</a:t>
            </a:r>
            <a:r>
              <a:rPr sz="2400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보유</a:t>
            </a:r>
            <a:endParaRPr sz="24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933450">
              <a:lnSpc>
                <a:spcPct val="100000"/>
              </a:lnSpc>
              <a:spcBef>
                <a:spcPts val="75"/>
              </a:spcBef>
            </a:pPr>
            <a:r>
              <a:rPr sz="2000" spc="-2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2000" spc="-2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,</a:t>
            </a:r>
            <a:r>
              <a:rPr sz="2000" spc="-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기술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ko-KR" altLang="en-US"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</a:t>
            </a:r>
            <a:r>
              <a:rPr sz="2000" spc="-22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능자</a:t>
            </a:r>
            <a:r>
              <a:rPr sz="2000" spc="-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보유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관련</a:t>
            </a:r>
            <a:r>
              <a:rPr sz="20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장비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셋업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기술</a:t>
            </a:r>
            <a:r>
              <a:rPr sz="200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보유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715749" y="2988243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499" y="1142999"/>
                </a:moveTo>
                <a:lnTo>
                  <a:pt x="529461" y="1141452"/>
                </a:lnTo>
                <a:lnTo>
                  <a:pt x="487642" y="1136814"/>
                </a:lnTo>
                <a:lnTo>
                  <a:pt x="446278" y="1129112"/>
                </a:lnTo>
                <a:lnTo>
                  <a:pt x="405600" y="1118391"/>
                </a:lnTo>
                <a:lnTo>
                  <a:pt x="365822" y="1104706"/>
                </a:lnTo>
                <a:lnTo>
                  <a:pt x="327150" y="1088130"/>
                </a:lnTo>
                <a:lnTo>
                  <a:pt x="289803" y="1068752"/>
                </a:lnTo>
                <a:lnTo>
                  <a:pt x="253990" y="1046684"/>
                </a:lnTo>
                <a:lnTo>
                  <a:pt x="219897" y="1022042"/>
                </a:lnTo>
                <a:lnTo>
                  <a:pt x="187702" y="994953"/>
                </a:lnTo>
                <a:lnTo>
                  <a:pt x="157588" y="965569"/>
                </a:lnTo>
                <a:lnTo>
                  <a:pt x="129723" y="934056"/>
                </a:lnTo>
                <a:lnTo>
                  <a:pt x="104250" y="900577"/>
                </a:lnTo>
                <a:lnTo>
                  <a:pt x="81306" y="865309"/>
                </a:lnTo>
                <a:lnTo>
                  <a:pt x="61019" y="828448"/>
                </a:lnTo>
                <a:lnTo>
                  <a:pt x="43500" y="790203"/>
                </a:lnTo>
                <a:lnTo>
                  <a:pt x="28844" y="750772"/>
                </a:lnTo>
                <a:lnTo>
                  <a:pt x="17125" y="710362"/>
                </a:lnTo>
                <a:lnTo>
                  <a:pt x="8411" y="669200"/>
                </a:lnTo>
                <a:lnTo>
                  <a:pt x="2751" y="627516"/>
                </a:lnTo>
                <a:lnTo>
                  <a:pt x="171" y="585529"/>
                </a:lnTo>
                <a:lnTo>
                  <a:pt x="0" y="571499"/>
                </a:lnTo>
                <a:lnTo>
                  <a:pt x="171" y="557470"/>
                </a:lnTo>
                <a:lnTo>
                  <a:pt x="2751" y="515483"/>
                </a:lnTo>
                <a:lnTo>
                  <a:pt x="8411" y="473799"/>
                </a:lnTo>
                <a:lnTo>
                  <a:pt x="17125" y="432636"/>
                </a:lnTo>
                <a:lnTo>
                  <a:pt x="28843" y="392226"/>
                </a:lnTo>
                <a:lnTo>
                  <a:pt x="43500" y="352795"/>
                </a:lnTo>
                <a:lnTo>
                  <a:pt x="61019" y="314550"/>
                </a:lnTo>
                <a:lnTo>
                  <a:pt x="81306" y="277689"/>
                </a:lnTo>
                <a:lnTo>
                  <a:pt x="104250" y="242421"/>
                </a:lnTo>
                <a:lnTo>
                  <a:pt x="129723" y="208943"/>
                </a:lnTo>
                <a:lnTo>
                  <a:pt x="157588" y="177430"/>
                </a:lnTo>
                <a:lnTo>
                  <a:pt x="187702" y="148045"/>
                </a:lnTo>
                <a:lnTo>
                  <a:pt x="219897" y="120957"/>
                </a:lnTo>
                <a:lnTo>
                  <a:pt x="253990" y="96314"/>
                </a:lnTo>
                <a:lnTo>
                  <a:pt x="289803" y="74247"/>
                </a:lnTo>
                <a:lnTo>
                  <a:pt x="327150" y="54869"/>
                </a:lnTo>
                <a:lnTo>
                  <a:pt x="365822" y="38292"/>
                </a:lnTo>
                <a:lnTo>
                  <a:pt x="405600" y="24608"/>
                </a:lnTo>
                <a:lnTo>
                  <a:pt x="446278" y="13886"/>
                </a:lnTo>
                <a:lnTo>
                  <a:pt x="487642" y="6185"/>
                </a:lnTo>
                <a:lnTo>
                  <a:pt x="529461" y="1548"/>
                </a:lnTo>
                <a:lnTo>
                  <a:pt x="571499" y="0"/>
                </a:lnTo>
                <a:lnTo>
                  <a:pt x="585530" y="172"/>
                </a:lnTo>
                <a:lnTo>
                  <a:pt x="627517" y="2751"/>
                </a:lnTo>
                <a:lnTo>
                  <a:pt x="669201" y="8412"/>
                </a:lnTo>
                <a:lnTo>
                  <a:pt x="710363" y="17126"/>
                </a:lnTo>
                <a:lnTo>
                  <a:pt x="750772" y="28845"/>
                </a:lnTo>
                <a:lnTo>
                  <a:pt x="790201" y="43502"/>
                </a:lnTo>
                <a:lnTo>
                  <a:pt x="828448" y="61020"/>
                </a:lnTo>
                <a:lnTo>
                  <a:pt x="865308" y="81307"/>
                </a:lnTo>
                <a:lnTo>
                  <a:pt x="900577" y="104252"/>
                </a:lnTo>
                <a:lnTo>
                  <a:pt x="934056" y="129724"/>
                </a:lnTo>
                <a:lnTo>
                  <a:pt x="965569" y="157589"/>
                </a:lnTo>
                <a:lnTo>
                  <a:pt x="994954" y="187703"/>
                </a:lnTo>
                <a:lnTo>
                  <a:pt x="1022043" y="219897"/>
                </a:lnTo>
                <a:lnTo>
                  <a:pt x="1046684" y="253990"/>
                </a:lnTo>
                <a:lnTo>
                  <a:pt x="1068753" y="289804"/>
                </a:lnTo>
                <a:lnTo>
                  <a:pt x="1088130" y="327151"/>
                </a:lnTo>
                <a:lnTo>
                  <a:pt x="1104706" y="365823"/>
                </a:lnTo>
                <a:lnTo>
                  <a:pt x="1118390" y="405602"/>
                </a:lnTo>
                <a:lnTo>
                  <a:pt x="1129112" y="446279"/>
                </a:lnTo>
                <a:lnTo>
                  <a:pt x="1136814" y="487643"/>
                </a:lnTo>
                <a:lnTo>
                  <a:pt x="1141452" y="529462"/>
                </a:lnTo>
                <a:lnTo>
                  <a:pt x="1142999" y="571499"/>
                </a:lnTo>
                <a:lnTo>
                  <a:pt x="1142827" y="585529"/>
                </a:lnTo>
                <a:lnTo>
                  <a:pt x="1140248" y="627516"/>
                </a:lnTo>
                <a:lnTo>
                  <a:pt x="1134586" y="669200"/>
                </a:lnTo>
                <a:lnTo>
                  <a:pt x="1125872" y="710362"/>
                </a:lnTo>
                <a:lnTo>
                  <a:pt x="1114153" y="750772"/>
                </a:lnTo>
                <a:lnTo>
                  <a:pt x="1099496" y="790203"/>
                </a:lnTo>
                <a:lnTo>
                  <a:pt x="1081980" y="828448"/>
                </a:lnTo>
                <a:lnTo>
                  <a:pt x="1061692" y="865309"/>
                </a:lnTo>
                <a:lnTo>
                  <a:pt x="1038747" y="900577"/>
                </a:lnTo>
                <a:lnTo>
                  <a:pt x="1013276" y="934055"/>
                </a:lnTo>
                <a:lnTo>
                  <a:pt x="985410" y="965569"/>
                </a:lnTo>
                <a:lnTo>
                  <a:pt x="955297" y="994953"/>
                </a:lnTo>
                <a:lnTo>
                  <a:pt x="923102" y="1022042"/>
                </a:lnTo>
                <a:lnTo>
                  <a:pt x="889007" y="1046684"/>
                </a:lnTo>
                <a:lnTo>
                  <a:pt x="853194" y="1068752"/>
                </a:lnTo>
                <a:lnTo>
                  <a:pt x="815846" y="1088129"/>
                </a:lnTo>
                <a:lnTo>
                  <a:pt x="777174" y="1104706"/>
                </a:lnTo>
                <a:lnTo>
                  <a:pt x="737397" y="1118391"/>
                </a:lnTo>
                <a:lnTo>
                  <a:pt x="696720" y="1129112"/>
                </a:lnTo>
                <a:lnTo>
                  <a:pt x="655357" y="1136814"/>
                </a:lnTo>
                <a:lnTo>
                  <a:pt x="613538" y="1141452"/>
                </a:lnTo>
                <a:lnTo>
                  <a:pt x="571499" y="11429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134123" y="3359738"/>
            <a:ext cx="301625" cy="400685"/>
          </a:xfrm>
          <a:custGeom>
            <a:avLst/>
            <a:gdLst/>
            <a:ahLst/>
            <a:cxnLst/>
            <a:rect l="l" t="t" r="r" b="b"/>
            <a:pathLst>
              <a:path w="301625" h="400685">
                <a:moveTo>
                  <a:pt x="189030" y="17951"/>
                </a:moveTo>
                <a:lnTo>
                  <a:pt x="112380" y="17951"/>
                </a:lnTo>
                <a:lnTo>
                  <a:pt x="117927" y="16466"/>
                </a:lnTo>
                <a:lnTo>
                  <a:pt x="136523" y="4277"/>
                </a:lnTo>
                <a:lnTo>
                  <a:pt x="143384" y="1069"/>
                </a:lnTo>
                <a:lnTo>
                  <a:pt x="150744" y="0"/>
                </a:lnTo>
                <a:lnTo>
                  <a:pt x="158103" y="1069"/>
                </a:lnTo>
                <a:lnTo>
                  <a:pt x="164964" y="4277"/>
                </a:lnTo>
                <a:lnTo>
                  <a:pt x="183560" y="16466"/>
                </a:lnTo>
                <a:lnTo>
                  <a:pt x="189030" y="17951"/>
                </a:lnTo>
                <a:close/>
              </a:path>
              <a:path w="301625" h="400685">
                <a:moveTo>
                  <a:pt x="90267" y="283375"/>
                </a:moveTo>
                <a:lnTo>
                  <a:pt x="58085" y="254074"/>
                </a:lnTo>
                <a:lnTo>
                  <a:pt x="55574" y="249152"/>
                </a:lnTo>
                <a:lnTo>
                  <a:pt x="51591" y="245245"/>
                </a:lnTo>
                <a:lnTo>
                  <a:pt x="31477" y="235087"/>
                </a:lnTo>
                <a:lnTo>
                  <a:pt x="25327" y="230747"/>
                </a:lnTo>
                <a:lnTo>
                  <a:pt x="20755" y="224920"/>
                </a:lnTo>
                <a:lnTo>
                  <a:pt x="18023" y="218024"/>
                </a:lnTo>
                <a:lnTo>
                  <a:pt x="17539" y="212507"/>
                </a:lnTo>
                <a:lnTo>
                  <a:pt x="17443" y="209319"/>
                </a:lnTo>
                <a:lnTo>
                  <a:pt x="18531" y="191296"/>
                </a:lnTo>
                <a:lnTo>
                  <a:pt x="18636" y="188139"/>
                </a:lnTo>
                <a:lnTo>
                  <a:pt x="17211" y="182815"/>
                </a:lnTo>
                <a:lnTo>
                  <a:pt x="14113" y="178127"/>
                </a:lnTo>
                <a:lnTo>
                  <a:pt x="4986" y="164141"/>
                </a:lnTo>
                <a:lnTo>
                  <a:pt x="2193" y="158168"/>
                </a:lnTo>
                <a:lnTo>
                  <a:pt x="1803" y="157280"/>
                </a:lnTo>
                <a:lnTo>
                  <a:pt x="756" y="149921"/>
                </a:lnTo>
                <a:lnTo>
                  <a:pt x="1341" y="145894"/>
                </a:lnTo>
                <a:lnTo>
                  <a:pt x="1851" y="142561"/>
                </a:lnTo>
                <a:lnTo>
                  <a:pt x="5074" y="135700"/>
                </a:lnTo>
                <a:lnTo>
                  <a:pt x="14164" y="121870"/>
                </a:lnTo>
                <a:lnTo>
                  <a:pt x="17211" y="117182"/>
                </a:lnTo>
                <a:lnTo>
                  <a:pt x="18656" y="111859"/>
                </a:lnTo>
                <a:lnTo>
                  <a:pt x="18692" y="111635"/>
                </a:lnTo>
                <a:lnTo>
                  <a:pt x="18379" y="106087"/>
                </a:lnTo>
                <a:lnTo>
                  <a:pt x="17438" y="90678"/>
                </a:lnTo>
                <a:lnTo>
                  <a:pt x="17375" y="89444"/>
                </a:lnTo>
                <a:lnTo>
                  <a:pt x="46512" y="57409"/>
                </a:lnTo>
                <a:lnTo>
                  <a:pt x="51591" y="54752"/>
                </a:lnTo>
                <a:lnTo>
                  <a:pt x="55576" y="50768"/>
                </a:lnTo>
                <a:lnTo>
                  <a:pt x="65577" y="30843"/>
                </a:lnTo>
                <a:lnTo>
                  <a:pt x="69917" y="24644"/>
                </a:lnTo>
                <a:lnTo>
                  <a:pt x="75744" y="20041"/>
                </a:lnTo>
                <a:lnTo>
                  <a:pt x="82641" y="17284"/>
                </a:lnTo>
                <a:lnTo>
                  <a:pt x="90189" y="16623"/>
                </a:lnTo>
                <a:lnTo>
                  <a:pt x="112380" y="17951"/>
                </a:lnTo>
                <a:lnTo>
                  <a:pt x="220436" y="17951"/>
                </a:lnTo>
                <a:lnTo>
                  <a:pt x="225665" y="20041"/>
                </a:lnTo>
                <a:lnTo>
                  <a:pt x="231492" y="24644"/>
                </a:lnTo>
                <a:lnTo>
                  <a:pt x="235833" y="30843"/>
                </a:lnTo>
                <a:lnTo>
                  <a:pt x="245834" y="50768"/>
                </a:lnTo>
                <a:lnTo>
                  <a:pt x="249897" y="54752"/>
                </a:lnTo>
                <a:lnTo>
                  <a:pt x="283458" y="81896"/>
                </a:lnTo>
                <a:lnTo>
                  <a:pt x="283949" y="87491"/>
                </a:lnTo>
                <a:lnTo>
                  <a:pt x="146639" y="87491"/>
                </a:lnTo>
                <a:lnTo>
                  <a:pt x="142575" y="87891"/>
                </a:lnTo>
                <a:lnTo>
                  <a:pt x="103642" y="108701"/>
                </a:lnTo>
                <a:lnTo>
                  <a:pt x="88236" y="145894"/>
                </a:lnTo>
                <a:lnTo>
                  <a:pt x="88236" y="154103"/>
                </a:lnTo>
                <a:lnTo>
                  <a:pt x="103642" y="191296"/>
                </a:lnTo>
                <a:lnTo>
                  <a:pt x="142575" y="212106"/>
                </a:lnTo>
                <a:lnTo>
                  <a:pt x="146639" y="212507"/>
                </a:lnTo>
                <a:lnTo>
                  <a:pt x="283942" y="212507"/>
                </a:lnTo>
                <a:lnTo>
                  <a:pt x="283458" y="218024"/>
                </a:lnTo>
                <a:lnTo>
                  <a:pt x="280701" y="224920"/>
                </a:lnTo>
                <a:lnTo>
                  <a:pt x="276099" y="230747"/>
                </a:lnTo>
                <a:lnTo>
                  <a:pt x="269899" y="235087"/>
                </a:lnTo>
                <a:lnTo>
                  <a:pt x="249975" y="245089"/>
                </a:lnTo>
                <a:lnTo>
                  <a:pt x="245990" y="249152"/>
                </a:lnTo>
                <a:lnTo>
                  <a:pt x="243490" y="254074"/>
                </a:lnTo>
                <a:lnTo>
                  <a:pt x="235911" y="269154"/>
                </a:lnTo>
                <a:lnTo>
                  <a:pt x="231571" y="275354"/>
                </a:lnTo>
                <a:lnTo>
                  <a:pt x="225743" y="279956"/>
                </a:lnTo>
                <a:lnTo>
                  <a:pt x="220514" y="282046"/>
                </a:lnTo>
                <a:lnTo>
                  <a:pt x="112458" y="282046"/>
                </a:lnTo>
                <a:lnTo>
                  <a:pt x="90267" y="283375"/>
                </a:lnTo>
                <a:close/>
              </a:path>
              <a:path w="301625" h="400685">
                <a:moveTo>
                  <a:pt x="220436" y="17951"/>
                </a:moveTo>
                <a:lnTo>
                  <a:pt x="189030" y="17951"/>
                </a:lnTo>
                <a:lnTo>
                  <a:pt x="211220" y="16623"/>
                </a:lnTo>
                <a:lnTo>
                  <a:pt x="218769" y="17284"/>
                </a:lnTo>
                <a:lnTo>
                  <a:pt x="220436" y="17951"/>
                </a:lnTo>
                <a:close/>
              </a:path>
              <a:path w="301625" h="400685">
                <a:moveTo>
                  <a:pt x="283942" y="212507"/>
                </a:moveTo>
                <a:lnTo>
                  <a:pt x="154848" y="212507"/>
                </a:lnTo>
                <a:lnTo>
                  <a:pt x="158913" y="212106"/>
                </a:lnTo>
                <a:lnTo>
                  <a:pt x="167062" y="210475"/>
                </a:lnTo>
                <a:lnTo>
                  <a:pt x="200317" y="188285"/>
                </a:lnTo>
                <a:lnTo>
                  <a:pt x="213252" y="154103"/>
                </a:lnTo>
                <a:lnTo>
                  <a:pt x="213252" y="145894"/>
                </a:lnTo>
                <a:lnTo>
                  <a:pt x="212923" y="142561"/>
                </a:lnTo>
                <a:lnTo>
                  <a:pt x="212851" y="141830"/>
                </a:lnTo>
                <a:lnTo>
                  <a:pt x="192041" y="102897"/>
                </a:lnTo>
                <a:lnTo>
                  <a:pt x="154848" y="87491"/>
                </a:lnTo>
                <a:lnTo>
                  <a:pt x="283949" y="87491"/>
                </a:lnTo>
                <a:lnTo>
                  <a:pt x="284045" y="90678"/>
                </a:lnTo>
                <a:lnTo>
                  <a:pt x="283104" y="106087"/>
                </a:lnTo>
                <a:lnTo>
                  <a:pt x="282792" y="111635"/>
                </a:lnTo>
                <a:lnTo>
                  <a:pt x="284276" y="117182"/>
                </a:lnTo>
                <a:lnTo>
                  <a:pt x="296543" y="135700"/>
                </a:lnTo>
                <a:lnTo>
                  <a:pt x="299752" y="142561"/>
                </a:lnTo>
                <a:lnTo>
                  <a:pt x="300821" y="149921"/>
                </a:lnTo>
                <a:lnTo>
                  <a:pt x="299752" y="157280"/>
                </a:lnTo>
                <a:lnTo>
                  <a:pt x="296543" y="164141"/>
                </a:lnTo>
                <a:lnTo>
                  <a:pt x="287323" y="178127"/>
                </a:lnTo>
                <a:lnTo>
                  <a:pt x="284276" y="182815"/>
                </a:lnTo>
                <a:lnTo>
                  <a:pt x="282831" y="188139"/>
                </a:lnTo>
                <a:lnTo>
                  <a:pt x="282792" y="188285"/>
                </a:lnTo>
                <a:lnTo>
                  <a:pt x="283104" y="193832"/>
                </a:lnTo>
                <a:lnTo>
                  <a:pt x="284049" y="209319"/>
                </a:lnTo>
                <a:lnTo>
                  <a:pt x="284120" y="210475"/>
                </a:lnTo>
                <a:lnTo>
                  <a:pt x="283977" y="212106"/>
                </a:lnTo>
                <a:lnTo>
                  <a:pt x="283942" y="212507"/>
                </a:lnTo>
                <a:close/>
              </a:path>
              <a:path w="301625" h="400685">
                <a:moveTo>
                  <a:pt x="10570" y="362994"/>
                </a:moveTo>
                <a:lnTo>
                  <a:pt x="6116" y="361197"/>
                </a:lnTo>
                <a:lnTo>
                  <a:pt x="1866" y="355884"/>
                </a:lnTo>
                <a:lnTo>
                  <a:pt x="482" y="354087"/>
                </a:lnTo>
                <a:lnTo>
                  <a:pt x="0" y="349321"/>
                </a:lnTo>
                <a:lnTo>
                  <a:pt x="35417" y="265091"/>
                </a:lnTo>
                <a:lnTo>
                  <a:pt x="35729" y="265404"/>
                </a:lnTo>
                <a:lnTo>
                  <a:pt x="43230" y="280328"/>
                </a:lnTo>
                <a:lnTo>
                  <a:pt x="51800" y="292510"/>
                </a:lnTo>
                <a:lnTo>
                  <a:pt x="63262" y="301551"/>
                </a:lnTo>
                <a:lnTo>
                  <a:pt x="76820" y="306973"/>
                </a:lnTo>
                <a:lnTo>
                  <a:pt x="91674" y="308300"/>
                </a:lnTo>
                <a:lnTo>
                  <a:pt x="110160" y="308300"/>
                </a:lnTo>
                <a:lnTo>
                  <a:pt x="122772" y="316660"/>
                </a:lnTo>
                <a:lnTo>
                  <a:pt x="126756" y="319239"/>
                </a:lnTo>
                <a:lnTo>
                  <a:pt x="130976" y="321270"/>
                </a:lnTo>
                <a:lnTo>
                  <a:pt x="135351" y="322677"/>
                </a:lnTo>
                <a:lnTo>
                  <a:pt x="121375" y="355884"/>
                </a:lnTo>
                <a:lnTo>
                  <a:pt x="58857" y="355884"/>
                </a:lnTo>
                <a:lnTo>
                  <a:pt x="10570" y="362994"/>
                </a:lnTo>
                <a:close/>
              </a:path>
              <a:path w="301625" h="400685">
                <a:moveTo>
                  <a:pt x="284282" y="308300"/>
                </a:moveTo>
                <a:lnTo>
                  <a:pt x="209814" y="308300"/>
                </a:lnTo>
                <a:lnTo>
                  <a:pt x="224668" y="306973"/>
                </a:lnTo>
                <a:lnTo>
                  <a:pt x="238225" y="301551"/>
                </a:lnTo>
                <a:lnTo>
                  <a:pt x="249688" y="292510"/>
                </a:lnTo>
                <a:lnTo>
                  <a:pt x="258257" y="280328"/>
                </a:lnTo>
                <a:lnTo>
                  <a:pt x="265914" y="265091"/>
                </a:lnTo>
                <a:lnTo>
                  <a:pt x="266071" y="265091"/>
                </a:lnTo>
                <a:lnTo>
                  <a:pt x="284282" y="308300"/>
                </a:lnTo>
                <a:close/>
              </a:path>
              <a:path w="301625" h="400685">
                <a:moveTo>
                  <a:pt x="150822" y="300076"/>
                </a:moveTo>
                <a:lnTo>
                  <a:pt x="143463" y="299007"/>
                </a:lnTo>
                <a:lnTo>
                  <a:pt x="136601" y="295798"/>
                </a:lnTo>
                <a:lnTo>
                  <a:pt x="117927" y="283531"/>
                </a:lnTo>
                <a:lnTo>
                  <a:pt x="112458" y="282046"/>
                </a:lnTo>
                <a:lnTo>
                  <a:pt x="189108" y="282046"/>
                </a:lnTo>
                <a:lnTo>
                  <a:pt x="183560" y="283531"/>
                </a:lnTo>
                <a:lnTo>
                  <a:pt x="165042" y="295798"/>
                </a:lnTo>
                <a:lnTo>
                  <a:pt x="158181" y="299007"/>
                </a:lnTo>
                <a:lnTo>
                  <a:pt x="150822" y="300076"/>
                </a:lnTo>
                <a:close/>
              </a:path>
              <a:path w="301625" h="400685">
                <a:moveTo>
                  <a:pt x="211299" y="283375"/>
                </a:moveTo>
                <a:lnTo>
                  <a:pt x="189108" y="282046"/>
                </a:lnTo>
                <a:lnTo>
                  <a:pt x="220514" y="282046"/>
                </a:lnTo>
                <a:lnTo>
                  <a:pt x="218847" y="282713"/>
                </a:lnTo>
                <a:lnTo>
                  <a:pt x="211299" y="283375"/>
                </a:lnTo>
                <a:close/>
              </a:path>
              <a:path w="301625" h="400685">
                <a:moveTo>
                  <a:pt x="110160" y="308300"/>
                </a:moveTo>
                <a:lnTo>
                  <a:pt x="91674" y="308300"/>
                </a:lnTo>
                <a:lnTo>
                  <a:pt x="108317" y="307284"/>
                </a:lnTo>
                <a:lnTo>
                  <a:pt x="108628" y="307284"/>
                </a:lnTo>
                <a:lnTo>
                  <a:pt x="110160" y="308300"/>
                </a:lnTo>
                <a:close/>
              </a:path>
              <a:path w="301625" h="400685">
                <a:moveTo>
                  <a:pt x="210517" y="400343"/>
                </a:moveTo>
                <a:lnTo>
                  <a:pt x="201297" y="399561"/>
                </a:lnTo>
                <a:lnTo>
                  <a:pt x="197312" y="396592"/>
                </a:lnTo>
                <a:lnTo>
                  <a:pt x="195515" y="392373"/>
                </a:lnTo>
                <a:lnTo>
                  <a:pt x="166136" y="322677"/>
                </a:lnTo>
                <a:lnTo>
                  <a:pt x="170512" y="321270"/>
                </a:lnTo>
                <a:lnTo>
                  <a:pt x="174849" y="319239"/>
                </a:lnTo>
                <a:lnTo>
                  <a:pt x="192859" y="307284"/>
                </a:lnTo>
                <a:lnTo>
                  <a:pt x="193171" y="307284"/>
                </a:lnTo>
                <a:lnTo>
                  <a:pt x="209814" y="308300"/>
                </a:lnTo>
                <a:lnTo>
                  <a:pt x="284282" y="308300"/>
                </a:lnTo>
                <a:lnTo>
                  <a:pt x="299813" y="345152"/>
                </a:lnTo>
                <a:lnTo>
                  <a:pt x="301544" y="349321"/>
                </a:lnTo>
                <a:lnTo>
                  <a:pt x="300919" y="354087"/>
                </a:lnTo>
                <a:lnTo>
                  <a:pt x="299551" y="355884"/>
                </a:lnTo>
                <a:lnTo>
                  <a:pt x="242630" y="355884"/>
                </a:lnTo>
                <a:lnTo>
                  <a:pt x="217471" y="394326"/>
                </a:lnTo>
                <a:lnTo>
                  <a:pt x="214971" y="398233"/>
                </a:lnTo>
                <a:lnTo>
                  <a:pt x="210517" y="400343"/>
                </a:lnTo>
                <a:close/>
              </a:path>
              <a:path w="301625" h="400685">
                <a:moveTo>
                  <a:pt x="91893" y="400343"/>
                </a:moveTo>
                <a:lnTo>
                  <a:pt x="90806" y="400343"/>
                </a:lnTo>
                <a:lnTo>
                  <a:pt x="89156" y="399561"/>
                </a:lnTo>
                <a:lnTo>
                  <a:pt x="86467" y="398233"/>
                </a:lnTo>
                <a:lnTo>
                  <a:pt x="83966" y="394326"/>
                </a:lnTo>
                <a:lnTo>
                  <a:pt x="58857" y="355884"/>
                </a:lnTo>
                <a:lnTo>
                  <a:pt x="121375" y="355884"/>
                </a:lnTo>
                <a:lnTo>
                  <a:pt x="104241" y="396592"/>
                </a:lnTo>
                <a:lnTo>
                  <a:pt x="104175" y="396748"/>
                </a:lnTo>
                <a:lnTo>
                  <a:pt x="100298" y="399561"/>
                </a:lnTo>
                <a:lnTo>
                  <a:pt x="101112" y="399561"/>
                </a:lnTo>
                <a:lnTo>
                  <a:pt x="91893" y="400343"/>
                </a:lnTo>
                <a:close/>
              </a:path>
              <a:path w="301625" h="400685">
                <a:moveTo>
                  <a:pt x="291115" y="362994"/>
                </a:moveTo>
                <a:lnTo>
                  <a:pt x="290423" y="362994"/>
                </a:lnTo>
                <a:lnTo>
                  <a:pt x="242630" y="355884"/>
                </a:lnTo>
                <a:lnTo>
                  <a:pt x="299551" y="355884"/>
                </a:lnTo>
                <a:lnTo>
                  <a:pt x="295509" y="361197"/>
                </a:lnTo>
                <a:lnTo>
                  <a:pt x="295646" y="361197"/>
                </a:lnTo>
                <a:lnTo>
                  <a:pt x="291115" y="362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049249" y="2988243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499" y="1142999"/>
                </a:moveTo>
                <a:lnTo>
                  <a:pt x="529461" y="1141452"/>
                </a:lnTo>
                <a:lnTo>
                  <a:pt x="487643" y="1136814"/>
                </a:lnTo>
                <a:lnTo>
                  <a:pt x="446278" y="1129112"/>
                </a:lnTo>
                <a:lnTo>
                  <a:pt x="405600" y="1118391"/>
                </a:lnTo>
                <a:lnTo>
                  <a:pt x="365822" y="1104706"/>
                </a:lnTo>
                <a:lnTo>
                  <a:pt x="327151" y="1088130"/>
                </a:lnTo>
                <a:lnTo>
                  <a:pt x="289803" y="1068752"/>
                </a:lnTo>
                <a:lnTo>
                  <a:pt x="253989" y="1046684"/>
                </a:lnTo>
                <a:lnTo>
                  <a:pt x="219897" y="1022042"/>
                </a:lnTo>
                <a:lnTo>
                  <a:pt x="187703" y="994953"/>
                </a:lnTo>
                <a:lnTo>
                  <a:pt x="157589" y="965569"/>
                </a:lnTo>
                <a:lnTo>
                  <a:pt x="129724" y="934056"/>
                </a:lnTo>
                <a:lnTo>
                  <a:pt x="104251" y="900577"/>
                </a:lnTo>
                <a:lnTo>
                  <a:pt x="81306" y="865309"/>
                </a:lnTo>
                <a:lnTo>
                  <a:pt x="61019" y="828448"/>
                </a:lnTo>
                <a:lnTo>
                  <a:pt x="43502" y="790203"/>
                </a:lnTo>
                <a:lnTo>
                  <a:pt x="28846" y="750772"/>
                </a:lnTo>
                <a:lnTo>
                  <a:pt x="17126" y="710362"/>
                </a:lnTo>
                <a:lnTo>
                  <a:pt x="8412" y="669200"/>
                </a:lnTo>
                <a:lnTo>
                  <a:pt x="2752" y="627516"/>
                </a:lnTo>
                <a:lnTo>
                  <a:pt x="172" y="585529"/>
                </a:lnTo>
                <a:lnTo>
                  <a:pt x="0" y="571499"/>
                </a:lnTo>
                <a:lnTo>
                  <a:pt x="172" y="557470"/>
                </a:lnTo>
                <a:lnTo>
                  <a:pt x="2752" y="515483"/>
                </a:lnTo>
                <a:lnTo>
                  <a:pt x="8412" y="473799"/>
                </a:lnTo>
                <a:lnTo>
                  <a:pt x="17126" y="432636"/>
                </a:lnTo>
                <a:lnTo>
                  <a:pt x="28846" y="392226"/>
                </a:lnTo>
                <a:lnTo>
                  <a:pt x="43502" y="352795"/>
                </a:lnTo>
                <a:lnTo>
                  <a:pt x="61020" y="314550"/>
                </a:lnTo>
                <a:lnTo>
                  <a:pt x="81307" y="277689"/>
                </a:lnTo>
                <a:lnTo>
                  <a:pt x="104251" y="242421"/>
                </a:lnTo>
                <a:lnTo>
                  <a:pt x="129724" y="208943"/>
                </a:lnTo>
                <a:lnTo>
                  <a:pt x="157589" y="177430"/>
                </a:lnTo>
                <a:lnTo>
                  <a:pt x="187703" y="148045"/>
                </a:lnTo>
                <a:lnTo>
                  <a:pt x="219897" y="120957"/>
                </a:lnTo>
                <a:lnTo>
                  <a:pt x="253989" y="96314"/>
                </a:lnTo>
                <a:lnTo>
                  <a:pt x="289803" y="74247"/>
                </a:lnTo>
                <a:lnTo>
                  <a:pt x="327151" y="54869"/>
                </a:lnTo>
                <a:lnTo>
                  <a:pt x="365822" y="38292"/>
                </a:lnTo>
                <a:lnTo>
                  <a:pt x="405601" y="24608"/>
                </a:lnTo>
                <a:lnTo>
                  <a:pt x="446278" y="13886"/>
                </a:lnTo>
                <a:lnTo>
                  <a:pt x="487643" y="6185"/>
                </a:lnTo>
                <a:lnTo>
                  <a:pt x="529462" y="1548"/>
                </a:lnTo>
                <a:lnTo>
                  <a:pt x="571499" y="0"/>
                </a:lnTo>
                <a:lnTo>
                  <a:pt x="585529" y="172"/>
                </a:lnTo>
                <a:lnTo>
                  <a:pt x="627517" y="2751"/>
                </a:lnTo>
                <a:lnTo>
                  <a:pt x="669201" y="8412"/>
                </a:lnTo>
                <a:lnTo>
                  <a:pt x="710364" y="17126"/>
                </a:lnTo>
                <a:lnTo>
                  <a:pt x="750774" y="28845"/>
                </a:lnTo>
                <a:lnTo>
                  <a:pt x="790202" y="43502"/>
                </a:lnTo>
                <a:lnTo>
                  <a:pt x="828449" y="61020"/>
                </a:lnTo>
                <a:lnTo>
                  <a:pt x="865309" y="81307"/>
                </a:lnTo>
                <a:lnTo>
                  <a:pt x="900577" y="104252"/>
                </a:lnTo>
                <a:lnTo>
                  <a:pt x="934055" y="129724"/>
                </a:lnTo>
                <a:lnTo>
                  <a:pt x="965568" y="157589"/>
                </a:lnTo>
                <a:lnTo>
                  <a:pt x="994952" y="187703"/>
                </a:lnTo>
                <a:lnTo>
                  <a:pt x="1022042" y="219897"/>
                </a:lnTo>
                <a:lnTo>
                  <a:pt x="1046682" y="253990"/>
                </a:lnTo>
                <a:lnTo>
                  <a:pt x="1068751" y="289804"/>
                </a:lnTo>
                <a:lnTo>
                  <a:pt x="1088129" y="327151"/>
                </a:lnTo>
                <a:lnTo>
                  <a:pt x="1104704" y="365823"/>
                </a:lnTo>
                <a:lnTo>
                  <a:pt x="1118389" y="405602"/>
                </a:lnTo>
                <a:lnTo>
                  <a:pt x="1129110" y="446279"/>
                </a:lnTo>
                <a:lnTo>
                  <a:pt x="1136813" y="487643"/>
                </a:lnTo>
                <a:lnTo>
                  <a:pt x="1141452" y="529462"/>
                </a:lnTo>
                <a:lnTo>
                  <a:pt x="1142999" y="571499"/>
                </a:lnTo>
                <a:lnTo>
                  <a:pt x="1142828" y="585529"/>
                </a:lnTo>
                <a:lnTo>
                  <a:pt x="1140248" y="627516"/>
                </a:lnTo>
                <a:lnTo>
                  <a:pt x="1134586" y="669200"/>
                </a:lnTo>
                <a:lnTo>
                  <a:pt x="1125872" y="710362"/>
                </a:lnTo>
                <a:lnTo>
                  <a:pt x="1114153" y="750772"/>
                </a:lnTo>
                <a:lnTo>
                  <a:pt x="1099495" y="790203"/>
                </a:lnTo>
                <a:lnTo>
                  <a:pt x="1081979" y="828448"/>
                </a:lnTo>
                <a:lnTo>
                  <a:pt x="1061691" y="865309"/>
                </a:lnTo>
                <a:lnTo>
                  <a:pt x="1038746" y="900577"/>
                </a:lnTo>
                <a:lnTo>
                  <a:pt x="1013275" y="934055"/>
                </a:lnTo>
                <a:lnTo>
                  <a:pt x="985409" y="965569"/>
                </a:lnTo>
                <a:lnTo>
                  <a:pt x="955295" y="994953"/>
                </a:lnTo>
                <a:lnTo>
                  <a:pt x="923100" y="1022042"/>
                </a:lnTo>
                <a:lnTo>
                  <a:pt x="889007" y="1046684"/>
                </a:lnTo>
                <a:lnTo>
                  <a:pt x="853194" y="1068752"/>
                </a:lnTo>
                <a:lnTo>
                  <a:pt x="815847" y="1088129"/>
                </a:lnTo>
                <a:lnTo>
                  <a:pt x="777174" y="1104706"/>
                </a:lnTo>
                <a:lnTo>
                  <a:pt x="737397" y="1118391"/>
                </a:lnTo>
                <a:lnTo>
                  <a:pt x="696719" y="1129112"/>
                </a:lnTo>
                <a:lnTo>
                  <a:pt x="655357" y="1136814"/>
                </a:lnTo>
                <a:lnTo>
                  <a:pt x="613538" y="1141452"/>
                </a:lnTo>
                <a:lnTo>
                  <a:pt x="571499" y="11429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430725" y="3359718"/>
            <a:ext cx="380365" cy="400050"/>
          </a:xfrm>
          <a:custGeom>
            <a:avLst/>
            <a:gdLst/>
            <a:ahLst/>
            <a:cxnLst/>
            <a:rect l="l" t="t" r="r" b="b"/>
            <a:pathLst>
              <a:path w="380365" h="400050">
                <a:moveTo>
                  <a:pt x="281597" y="81103"/>
                </a:moveTo>
                <a:lnTo>
                  <a:pt x="98558" y="81103"/>
                </a:lnTo>
                <a:lnTo>
                  <a:pt x="106627" y="75321"/>
                </a:lnTo>
                <a:lnTo>
                  <a:pt x="115082" y="70067"/>
                </a:lnTo>
                <a:lnTo>
                  <a:pt x="123894" y="65369"/>
                </a:lnTo>
                <a:lnTo>
                  <a:pt x="133002" y="61257"/>
                </a:lnTo>
                <a:lnTo>
                  <a:pt x="132846" y="61257"/>
                </a:lnTo>
                <a:lnTo>
                  <a:pt x="144234" y="9532"/>
                </a:lnTo>
                <a:lnTo>
                  <a:pt x="149704" y="3906"/>
                </a:lnTo>
                <a:lnTo>
                  <a:pt x="150107" y="3906"/>
                </a:lnTo>
                <a:lnTo>
                  <a:pt x="157333" y="2734"/>
                </a:lnTo>
                <a:lnTo>
                  <a:pt x="165270" y="1549"/>
                </a:lnTo>
                <a:lnTo>
                  <a:pt x="173369" y="693"/>
                </a:lnTo>
                <a:lnTo>
                  <a:pt x="181630" y="174"/>
                </a:lnTo>
                <a:lnTo>
                  <a:pt x="190023" y="0"/>
                </a:lnTo>
                <a:lnTo>
                  <a:pt x="198475" y="174"/>
                </a:lnTo>
                <a:lnTo>
                  <a:pt x="235888" y="9532"/>
                </a:lnTo>
                <a:lnTo>
                  <a:pt x="247218" y="61257"/>
                </a:lnTo>
                <a:lnTo>
                  <a:pt x="256326" y="65369"/>
                </a:lnTo>
                <a:lnTo>
                  <a:pt x="265111" y="70067"/>
                </a:lnTo>
                <a:lnTo>
                  <a:pt x="273544" y="75321"/>
                </a:lnTo>
                <a:lnTo>
                  <a:pt x="281597" y="81103"/>
                </a:lnTo>
                <a:close/>
              </a:path>
              <a:path w="380365" h="400050">
                <a:moveTo>
                  <a:pt x="48297" y="334885"/>
                </a:moveTo>
                <a:lnTo>
                  <a:pt x="47746" y="334885"/>
                </a:lnTo>
                <a:lnTo>
                  <a:pt x="40395" y="333010"/>
                </a:lnTo>
                <a:lnTo>
                  <a:pt x="14804" y="296677"/>
                </a:lnTo>
                <a:lnTo>
                  <a:pt x="21" y="263079"/>
                </a:lnTo>
                <a:lnTo>
                  <a:pt x="1935" y="256204"/>
                </a:lnTo>
                <a:lnTo>
                  <a:pt x="2196" y="255500"/>
                </a:lnTo>
                <a:lnTo>
                  <a:pt x="7586" y="250656"/>
                </a:lnTo>
                <a:lnTo>
                  <a:pt x="41108" y="220153"/>
                </a:lnTo>
                <a:lnTo>
                  <a:pt x="41323" y="219871"/>
                </a:lnTo>
                <a:lnTo>
                  <a:pt x="40473" y="213386"/>
                </a:lnTo>
                <a:lnTo>
                  <a:pt x="40107" y="208194"/>
                </a:lnTo>
                <a:lnTo>
                  <a:pt x="40107" y="191855"/>
                </a:lnTo>
                <a:lnTo>
                  <a:pt x="40473" y="186663"/>
                </a:lnTo>
                <a:lnTo>
                  <a:pt x="41333" y="180178"/>
                </a:lnTo>
                <a:lnTo>
                  <a:pt x="7500" y="149393"/>
                </a:lnTo>
                <a:lnTo>
                  <a:pt x="2109" y="144549"/>
                </a:lnTo>
                <a:lnTo>
                  <a:pt x="0" y="136970"/>
                </a:lnTo>
                <a:lnTo>
                  <a:pt x="2530" y="130094"/>
                </a:lnTo>
                <a:lnTo>
                  <a:pt x="22554" y="90607"/>
                </a:lnTo>
                <a:lnTo>
                  <a:pt x="48371" y="65086"/>
                </a:lnTo>
                <a:lnTo>
                  <a:pt x="47807" y="65086"/>
                </a:lnTo>
                <a:lnTo>
                  <a:pt x="98204" y="81103"/>
                </a:lnTo>
                <a:lnTo>
                  <a:pt x="350885" y="81103"/>
                </a:lnTo>
                <a:lnTo>
                  <a:pt x="353335" y="84424"/>
                </a:lnTo>
                <a:lnTo>
                  <a:pt x="374838" y="123192"/>
                </a:lnTo>
                <a:lnTo>
                  <a:pt x="379969" y="136970"/>
                </a:lnTo>
                <a:lnTo>
                  <a:pt x="379817" y="137517"/>
                </a:lnTo>
                <a:lnTo>
                  <a:pt x="185919" y="137517"/>
                </a:lnTo>
                <a:lnTo>
                  <a:pt x="181854" y="137917"/>
                </a:lnTo>
                <a:lnTo>
                  <a:pt x="142921" y="158727"/>
                </a:lnTo>
                <a:lnTo>
                  <a:pt x="127515" y="195920"/>
                </a:lnTo>
                <a:lnTo>
                  <a:pt x="127515" y="204129"/>
                </a:lnTo>
                <a:lnTo>
                  <a:pt x="142921" y="241322"/>
                </a:lnTo>
                <a:lnTo>
                  <a:pt x="181854" y="262132"/>
                </a:lnTo>
                <a:lnTo>
                  <a:pt x="185919" y="262532"/>
                </a:lnTo>
                <a:lnTo>
                  <a:pt x="379817" y="262532"/>
                </a:lnTo>
                <a:lnTo>
                  <a:pt x="379969" y="263079"/>
                </a:lnTo>
                <a:lnTo>
                  <a:pt x="361451" y="303006"/>
                </a:lnTo>
                <a:lnTo>
                  <a:pt x="350807" y="318867"/>
                </a:lnTo>
                <a:lnTo>
                  <a:pt x="98371" y="318867"/>
                </a:lnTo>
                <a:lnTo>
                  <a:pt x="48297" y="334885"/>
                </a:lnTo>
                <a:close/>
              </a:path>
              <a:path w="380365" h="400050">
                <a:moveTo>
                  <a:pt x="350885" y="81103"/>
                </a:moveTo>
                <a:lnTo>
                  <a:pt x="281597" y="81103"/>
                </a:lnTo>
                <a:lnTo>
                  <a:pt x="331994" y="65086"/>
                </a:lnTo>
                <a:lnTo>
                  <a:pt x="339651" y="67039"/>
                </a:lnTo>
                <a:lnTo>
                  <a:pt x="344261" y="72587"/>
                </a:lnTo>
                <a:lnTo>
                  <a:pt x="348904" y="78418"/>
                </a:lnTo>
                <a:lnTo>
                  <a:pt x="350885" y="81103"/>
                </a:lnTo>
                <a:close/>
              </a:path>
              <a:path w="380365" h="400050">
                <a:moveTo>
                  <a:pt x="379817" y="262532"/>
                </a:moveTo>
                <a:lnTo>
                  <a:pt x="194128" y="262532"/>
                </a:lnTo>
                <a:lnTo>
                  <a:pt x="198192" y="262132"/>
                </a:lnTo>
                <a:lnTo>
                  <a:pt x="206243" y="260530"/>
                </a:lnTo>
                <a:lnTo>
                  <a:pt x="239716" y="238165"/>
                </a:lnTo>
                <a:lnTo>
                  <a:pt x="252531" y="204129"/>
                </a:lnTo>
                <a:lnTo>
                  <a:pt x="252531" y="195920"/>
                </a:lnTo>
                <a:lnTo>
                  <a:pt x="252131" y="191855"/>
                </a:lnTo>
                <a:lnTo>
                  <a:pt x="250529" y="183804"/>
                </a:lnTo>
                <a:lnTo>
                  <a:pt x="249429" y="180178"/>
                </a:lnTo>
                <a:lnTo>
                  <a:pt x="249344" y="179896"/>
                </a:lnTo>
                <a:lnTo>
                  <a:pt x="221338" y="145771"/>
                </a:lnTo>
                <a:lnTo>
                  <a:pt x="194128" y="137517"/>
                </a:lnTo>
                <a:lnTo>
                  <a:pt x="379817" y="137517"/>
                </a:lnTo>
                <a:lnTo>
                  <a:pt x="377859" y="144549"/>
                </a:lnTo>
                <a:lnTo>
                  <a:pt x="372468" y="149393"/>
                </a:lnTo>
                <a:lnTo>
                  <a:pt x="338636" y="180178"/>
                </a:lnTo>
                <a:lnTo>
                  <a:pt x="339495" y="186663"/>
                </a:lnTo>
                <a:lnTo>
                  <a:pt x="339862" y="191855"/>
                </a:lnTo>
                <a:lnTo>
                  <a:pt x="339862" y="208194"/>
                </a:lnTo>
                <a:lnTo>
                  <a:pt x="339495" y="213386"/>
                </a:lnTo>
                <a:lnTo>
                  <a:pt x="338636" y="219871"/>
                </a:lnTo>
                <a:lnTo>
                  <a:pt x="372468" y="250656"/>
                </a:lnTo>
                <a:lnTo>
                  <a:pt x="377859" y="255500"/>
                </a:lnTo>
                <a:lnTo>
                  <a:pt x="379705" y="262132"/>
                </a:lnTo>
                <a:lnTo>
                  <a:pt x="379817" y="262532"/>
                </a:lnTo>
                <a:close/>
              </a:path>
              <a:path w="380365" h="400050">
                <a:moveTo>
                  <a:pt x="189945" y="399971"/>
                </a:moveTo>
                <a:lnTo>
                  <a:pt x="149549" y="396065"/>
                </a:lnTo>
                <a:lnTo>
                  <a:pt x="132750" y="338714"/>
                </a:lnTo>
                <a:lnTo>
                  <a:pt x="123643" y="334602"/>
                </a:lnTo>
                <a:lnTo>
                  <a:pt x="114858" y="329904"/>
                </a:lnTo>
                <a:lnTo>
                  <a:pt x="106424" y="324649"/>
                </a:lnTo>
                <a:lnTo>
                  <a:pt x="98371" y="318867"/>
                </a:lnTo>
                <a:lnTo>
                  <a:pt x="281519" y="318867"/>
                </a:lnTo>
                <a:lnTo>
                  <a:pt x="273466" y="324649"/>
                </a:lnTo>
                <a:lnTo>
                  <a:pt x="265033" y="329904"/>
                </a:lnTo>
                <a:lnTo>
                  <a:pt x="256247" y="334602"/>
                </a:lnTo>
                <a:lnTo>
                  <a:pt x="247140" y="338714"/>
                </a:lnTo>
                <a:lnTo>
                  <a:pt x="235810" y="390439"/>
                </a:lnTo>
                <a:lnTo>
                  <a:pt x="198397" y="399797"/>
                </a:lnTo>
                <a:lnTo>
                  <a:pt x="189945" y="399971"/>
                </a:lnTo>
                <a:close/>
              </a:path>
              <a:path w="380365" h="400050">
                <a:moveTo>
                  <a:pt x="331916" y="334885"/>
                </a:moveTo>
                <a:lnTo>
                  <a:pt x="281519" y="318867"/>
                </a:lnTo>
                <a:lnTo>
                  <a:pt x="350807" y="318867"/>
                </a:lnTo>
                <a:lnTo>
                  <a:pt x="348826" y="321553"/>
                </a:lnTo>
                <a:lnTo>
                  <a:pt x="344183" y="327384"/>
                </a:lnTo>
                <a:lnTo>
                  <a:pt x="339573" y="333010"/>
                </a:lnTo>
                <a:lnTo>
                  <a:pt x="331916" y="334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382748" y="2988243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499" y="1142999"/>
                </a:moveTo>
                <a:lnTo>
                  <a:pt x="529462" y="1141452"/>
                </a:lnTo>
                <a:lnTo>
                  <a:pt x="487643" y="1136814"/>
                </a:lnTo>
                <a:lnTo>
                  <a:pt x="446278" y="1129112"/>
                </a:lnTo>
                <a:lnTo>
                  <a:pt x="405600" y="1118391"/>
                </a:lnTo>
                <a:lnTo>
                  <a:pt x="365821" y="1104706"/>
                </a:lnTo>
                <a:lnTo>
                  <a:pt x="327150" y="1088130"/>
                </a:lnTo>
                <a:lnTo>
                  <a:pt x="289803" y="1068752"/>
                </a:lnTo>
                <a:lnTo>
                  <a:pt x="253990" y="1046684"/>
                </a:lnTo>
                <a:lnTo>
                  <a:pt x="219897" y="1022042"/>
                </a:lnTo>
                <a:lnTo>
                  <a:pt x="187703" y="994953"/>
                </a:lnTo>
                <a:lnTo>
                  <a:pt x="157589" y="965569"/>
                </a:lnTo>
                <a:lnTo>
                  <a:pt x="129724" y="934056"/>
                </a:lnTo>
                <a:lnTo>
                  <a:pt x="104251" y="900577"/>
                </a:lnTo>
                <a:lnTo>
                  <a:pt x="81305" y="865309"/>
                </a:lnTo>
                <a:lnTo>
                  <a:pt x="61017" y="828448"/>
                </a:lnTo>
                <a:lnTo>
                  <a:pt x="43500" y="790203"/>
                </a:lnTo>
                <a:lnTo>
                  <a:pt x="28844" y="750772"/>
                </a:lnTo>
                <a:lnTo>
                  <a:pt x="17126" y="710362"/>
                </a:lnTo>
                <a:lnTo>
                  <a:pt x="8412" y="669200"/>
                </a:lnTo>
                <a:lnTo>
                  <a:pt x="2752" y="627516"/>
                </a:lnTo>
                <a:lnTo>
                  <a:pt x="172" y="585529"/>
                </a:lnTo>
                <a:lnTo>
                  <a:pt x="0" y="571499"/>
                </a:lnTo>
                <a:lnTo>
                  <a:pt x="172" y="557470"/>
                </a:lnTo>
                <a:lnTo>
                  <a:pt x="2753" y="515483"/>
                </a:lnTo>
                <a:lnTo>
                  <a:pt x="8412" y="473799"/>
                </a:lnTo>
                <a:lnTo>
                  <a:pt x="17126" y="432636"/>
                </a:lnTo>
                <a:lnTo>
                  <a:pt x="28843" y="392226"/>
                </a:lnTo>
                <a:lnTo>
                  <a:pt x="43500" y="352795"/>
                </a:lnTo>
                <a:lnTo>
                  <a:pt x="61018" y="314550"/>
                </a:lnTo>
                <a:lnTo>
                  <a:pt x="81305" y="277689"/>
                </a:lnTo>
                <a:lnTo>
                  <a:pt x="104251" y="242421"/>
                </a:lnTo>
                <a:lnTo>
                  <a:pt x="129724" y="208943"/>
                </a:lnTo>
                <a:lnTo>
                  <a:pt x="157589" y="177430"/>
                </a:lnTo>
                <a:lnTo>
                  <a:pt x="187703" y="148045"/>
                </a:lnTo>
                <a:lnTo>
                  <a:pt x="219896" y="120957"/>
                </a:lnTo>
                <a:lnTo>
                  <a:pt x="253989" y="96314"/>
                </a:lnTo>
                <a:lnTo>
                  <a:pt x="289802" y="74247"/>
                </a:lnTo>
                <a:lnTo>
                  <a:pt x="327150" y="54869"/>
                </a:lnTo>
                <a:lnTo>
                  <a:pt x="365821" y="38292"/>
                </a:lnTo>
                <a:lnTo>
                  <a:pt x="405600" y="24608"/>
                </a:lnTo>
                <a:lnTo>
                  <a:pt x="446278" y="13886"/>
                </a:lnTo>
                <a:lnTo>
                  <a:pt x="487643" y="6185"/>
                </a:lnTo>
                <a:lnTo>
                  <a:pt x="529461" y="1548"/>
                </a:lnTo>
                <a:lnTo>
                  <a:pt x="571499" y="0"/>
                </a:lnTo>
                <a:lnTo>
                  <a:pt x="585529" y="172"/>
                </a:lnTo>
                <a:lnTo>
                  <a:pt x="627515" y="2751"/>
                </a:lnTo>
                <a:lnTo>
                  <a:pt x="669198" y="8412"/>
                </a:lnTo>
                <a:lnTo>
                  <a:pt x="710361" y="17126"/>
                </a:lnTo>
                <a:lnTo>
                  <a:pt x="750771" y="28845"/>
                </a:lnTo>
                <a:lnTo>
                  <a:pt x="790200" y="43502"/>
                </a:lnTo>
                <a:lnTo>
                  <a:pt x="828445" y="61020"/>
                </a:lnTo>
                <a:lnTo>
                  <a:pt x="865307" y="81307"/>
                </a:lnTo>
                <a:lnTo>
                  <a:pt x="900575" y="104252"/>
                </a:lnTo>
                <a:lnTo>
                  <a:pt x="934054" y="129724"/>
                </a:lnTo>
                <a:lnTo>
                  <a:pt x="965568" y="157589"/>
                </a:lnTo>
                <a:lnTo>
                  <a:pt x="994952" y="187703"/>
                </a:lnTo>
                <a:lnTo>
                  <a:pt x="1022042" y="219897"/>
                </a:lnTo>
                <a:lnTo>
                  <a:pt x="1046683" y="253990"/>
                </a:lnTo>
                <a:lnTo>
                  <a:pt x="1068751" y="289804"/>
                </a:lnTo>
                <a:lnTo>
                  <a:pt x="1088129" y="327151"/>
                </a:lnTo>
                <a:lnTo>
                  <a:pt x="1104706" y="365823"/>
                </a:lnTo>
                <a:lnTo>
                  <a:pt x="1118392" y="405602"/>
                </a:lnTo>
                <a:lnTo>
                  <a:pt x="1129112" y="446279"/>
                </a:lnTo>
                <a:lnTo>
                  <a:pt x="1136814" y="487643"/>
                </a:lnTo>
                <a:lnTo>
                  <a:pt x="1141451" y="529462"/>
                </a:lnTo>
                <a:lnTo>
                  <a:pt x="1142999" y="571499"/>
                </a:lnTo>
                <a:lnTo>
                  <a:pt x="1142827" y="585529"/>
                </a:lnTo>
                <a:lnTo>
                  <a:pt x="1140247" y="627516"/>
                </a:lnTo>
                <a:lnTo>
                  <a:pt x="1134586" y="669200"/>
                </a:lnTo>
                <a:lnTo>
                  <a:pt x="1125872" y="710362"/>
                </a:lnTo>
                <a:lnTo>
                  <a:pt x="1114153" y="750772"/>
                </a:lnTo>
                <a:lnTo>
                  <a:pt x="1099495" y="790203"/>
                </a:lnTo>
                <a:lnTo>
                  <a:pt x="1081978" y="828448"/>
                </a:lnTo>
                <a:lnTo>
                  <a:pt x="1061691" y="865309"/>
                </a:lnTo>
                <a:lnTo>
                  <a:pt x="1038746" y="900577"/>
                </a:lnTo>
                <a:lnTo>
                  <a:pt x="1013274" y="934055"/>
                </a:lnTo>
                <a:lnTo>
                  <a:pt x="985408" y="965569"/>
                </a:lnTo>
                <a:lnTo>
                  <a:pt x="955294" y="994953"/>
                </a:lnTo>
                <a:lnTo>
                  <a:pt x="923100" y="1022042"/>
                </a:lnTo>
                <a:lnTo>
                  <a:pt x="889006" y="1046684"/>
                </a:lnTo>
                <a:lnTo>
                  <a:pt x="853193" y="1068752"/>
                </a:lnTo>
                <a:lnTo>
                  <a:pt x="815846" y="1088129"/>
                </a:lnTo>
                <a:lnTo>
                  <a:pt x="777175" y="1104706"/>
                </a:lnTo>
                <a:lnTo>
                  <a:pt x="737396" y="1118391"/>
                </a:lnTo>
                <a:lnTo>
                  <a:pt x="696718" y="1129112"/>
                </a:lnTo>
                <a:lnTo>
                  <a:pt x="655354" y="1136814"/>
                </a:lnTo>
                <a:lnTo>
                  <a:pt x="613537" y="1141452"/>
                </a:lnTo>
                <a:lnTo>
                  <a:pt x="571499" y="11429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750652" y="3384721"/>
            <a:ext cx="400050" cy="350520"/>
          </a:xfrm>
          <a:custGeom>
            <a:avLst/>
            <a:gdLst/>
            <a:ahLst/>
            <a:cxnLst/>
            <a:rect l="l" t="t" r="r" b="b"/>
            <a:pathLst>
              <a:path w="400050" h="350520">
                <a:moveTo>
                  <a:pt x="362545" y="350043"/>
                </a:moveTo>
                <a:lnTo>
                  <a:pt x="37504" y="350043"/>
                </a:lnTo>
                <a:lnTo>
                  <a:pt x="22909" y="347095"/>
                </a:lnTo>
                <a:lnTo>
                  <a:pt x="10987" y="339056"/>
                </a:lnTo>
                <a:lnTo>
                  <a:pt x="2948" y="327134"/>
                </a:lnTo>
                <a:lnTo>
                  <a:pt x="0" y="312539"/>
                </a:lnTo>
                <a:lnTo>
                  <a:pt x="0" y="25003"/>
                </a:lnTo>
                <a:lnTo>
                  <a:pt x="1961" y="15261"/>
                </a:lnTo>
                <a:lnTo>
                  <a:pt x="7315" y="7315"/>
                </a:lnTo>
                <a:lnTo>
                  <a:pt x="15261" y="1961"/>
                </a:lnTo>
                <a:lnTo>
                  <a:pt x="25003" y="0"/>
                </a:lnTo>
                <a:lnTo>
                  <a:pt x="75009" y="0"/>
                </a:lnTo>
                <a:lnTo>
                  <a:pt x="100012" y="143299"/>
                </a:lnTo>
                <a:lnTo>
                  <a:pt x="222371" y="77431"/>
                </a:lnTo>
                <a:lnTo>
                  <a:pt x="231967" y="75172"/>
                </a:lnTo>
                <a:lnTo>
                  <a:pt x="240889" y="77822"/>
                </a:lnTo>
                <a:lnTo>
                  <a:pt x="247467" y="84397"/>
                </a:lnTo>
                <a:lnTo>
                  <a:pt x="250031" y="93917"/>
                </a:lnTo>
                <a:lnTo>
                  <a:pt x="250031" y="143299"/>
                </a:lnTo>
                <a:lnTo>
                  <a:pt x="372390" y="77431"/>
                </a:lnTo>
                <a:lnTo>
                  <a:pt x="381986" y="75172"/>
                </a:lnTo>
                <a:lnTo>
                  <a:pt x="390908" y="77822"/>
                </a:lnTo>
                <a:lnTo>
                  <a:pt x="397486" y="84397"/>
                </a:lnTo>
                <a:lnTo>
                  <a:pt x="400050" y="93917"/>
                </a:lnTo>
                <a:lnTo>
                  <a:pt x="400050" y="312539"/>
                </a:lnTo>
                <a:lnTo>
                  <a:pt x="397101" y="327134"/>
                </a:lnTo>
                <a:lnTo>
                  <a:pt x="389062" y="339056"/>
                </a:lnTo>
                <a:lnTo>
                  <a:pt x="377140" y="347095"/>
                </a:lnTo>
                <a:lnTo>
                  <a:pt x="362545" y="3500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735326" y="5160940"/>
            <a:ext cx="6110807" cy="3861227"/>
          </a:xfrm>
          <a:custGeom>
            <a:avLst/>
            <a:gdLst/>
            <a:ahLst/>
            <a:cxnLst/>
            <a:rect l="l" t="t" r="r" b="b"/>
            <a:pathLst>
              <a:path w="7419975" h="2524125">
                <a:moveTo>
                  <a:pt x="7353227" y="2524124"/>
                </a:moveTo>
                <a:lnTo>
                  <a:pt x="66747" y="2524124"/>
                </a:lnTo>
                <a:lnTo>
                  <a:pt x="62100" y="2523667"/>
                </a:lnTo>
                <a:lnTo>
                  <a:pt x="24240" y="2506517"/>
                </a:lnTo>
                <a:lnTo>
                  <a:pt x="2287" y="2471223"/>
                </a:lnTo>
                <a:lnTo>
                  <a:pt x="0" y="2457377"/>
                </a:lnTo>
                <a:lnTo>
                  <a:pt x="0" y="2452687"/>
                </a:lnTo>
                <a:lnTo>
                  <a:pt x="0" y="66746"/>
                </a:lnTo>
                <a:lnTo>
                  <a:pt x="14644" y="27848"/>
                </a:lnTo>
                <a:lnTo>
                  <a:pt x="48431" y="3642"/>
                </a:lnTo>
                <a:lnTo>
                  <a:pt x="66747" y="0"/>
                </a:lnTo>
                <a:lnTo>
                  <a:pt x="7353227" y="0"/>
                </a:lnTo>
                <a:lnTo>
                  <a:pt x="7392123" y="14645"/>
                </a:lnTo>
                <a:lnTo>
                  <a:pt x="7416330" y="48432"/>
                </a:lnTo>
                <a:lnTo>
                  <a:pt x="7419973" y="66746"/>
                </a:lnTo>
                <a:lnTo>
                  <a:pt x="7419973" y="2457377"/>
                </a:lnTo>
                <a:lnTo>
                  <a:pt x="7405327" y="2496275"/>
                </a:lnTo>
                <a:lnTo>
                  <a:pt x="7371538" y="2520481"/>
                </a:lnTo>
                <a:lnTo>
                  <a:pt x="7357872" y="2523667"/>
                </a:lnTo>
                <a:lnTo>
                  <a:pt x="7353227" y="2524124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046060" y="5895180"/>
            <a:ext cx="5489340" cy="2828926"/>
          </a:xfrm>
          <a:custGeom>
            <a:avLst/>
            <a:gdLst/>
            <a:ahLst/>
            <a:cxnLst/>
            <a:rect l="l" t="t" r="r" b="b"/>
            <a:pathLst>
              <a:path w="7419975" h="2524125">
                <a:moveTo>
                  <a:pt x="0" y="2452687"/>
                </a:moveTo>
                <a:lnTo>
                  <a:pt x="0" y="71437"/>
                </a:lnTo>
                <a:lnTo>
                  <a:pt x="0" y="66746"/>
                </a:lnTo>
                <a:lnTo>
                  <a:pt x="456" y="62100"/>
                </a:lnTo>
                <a:lnTo>
                  <a:pt x="1371" y="57500"/>
                </a:lnTo>
                <a:lnTo>
                  <a:pt x="2287" y="52899"/>
                </a:lnTo>
                <a:lnTo>
                  <a:pt x="3641" y="48432"/>
                </a:lnTo>
                <a:lnTo>
                  <a:pt x="5436" y="44099"/>
                </a:lnTo>
                <a:lnTo>
                  <a:pt x="7232" y="39764"/>
                </a:lnTo>
                <a:lnTo>
                  <a:pt x="9433" y="35648"/>
                </a:lnTo>
                <a:lnTo>
                  <a:pt x="12038" y="31748"/>
                </a:lnTo>
                <a:lnTo>
                  <a:pt x="14644" y="27848"/>
                </a:lnTo>
                <a:lnTo>
                  <a:pt x="17605" y="24239"/>
                </a:lnTo>
                <a:lnTo>
                  <a:pt x="20923" y="20923"/>
                </a:lnTo>
                <a:lnTo>
                  <a:pt x="24240" y="17606"/>
                </a:lnTo>
                <a:lnTo>
                  <a:pt x="27848" y="14645"/>
                </a:lnTo>
                <a:lnTo>
                  <a:pt x="31748" y="12039"/>
                </a:lnTo>
                <a:lnTo>
                  <a:pt x="35647" y="9433"/>
                </a:lnTo>
                <a:lnTo>
                  <a:pt x="39764" y="7232"/>
                </a:lnTo>
                <a:lnTo>
                  <a:pt x="44098" y="5437"/>
                </a:lnTo>
                <a:lnTo>
                  <a:pt x="48431" y="3642"/>
                </a:lnTo>
                <a:lnTo>
                  <a:pt x="52899" y="2287"/>
                </a:lnTo>
                <a:lnTo>
                  <a:pt x="57499" y="1372"/>
                </a:lnTo>
                <a:lnTo>
                  <a:pt x="62100" y="457"/>
                </a:lnTo>
                <a:lnTo>
                  <a:pt x="66747" y="0"/>
                </a:lnTo>
                <a:lnTo>
                  <a:pt x="71437" y="0"/>
                </a:lnTo>
                <a:lnTo>
                  <a:pt x="7348536" y="0"/>
                </a:lnTo>
                <a:lnTo>
                  <a:pt x="7353227" y="0"/>
                </a:lnTo>
                <a:lnTo>
                  <a:pt x="7357872" y="457"/>
                </a:lnTo>
                <a:lnTo>
                  <a:pt x="7362472" y="1372"/>
                </a:lnTo>
                <a:lnTo>
                  <a:pt x="7367071" y="2287"/>
                </a:lnTo>
                <a:lnTo>
                  <a:pt x="7371538" y="3642"/>
                </a:lnTo>
                <a:lnTo>
                  <a:pt x="7375872" y="5437"/>
                </a:lnTo>
                <a:lnTo>
                  <a:pt x="7380205" y="7232"/>
                </a:lnTo>
                <a:lnTo>
                  <a:pt x="7384322" y="9433"/>
                </a:lnTo>
                <a:lnTo>
                  <a:pt x="7388222" y="12039"/>
                </a:lnTo>
                <a:lnTo>
                  <a:pt x="7392123" y="14645"/>
                </a:lnTo>
                <a:lnTo>
                  <a:pt x="7395733" y="17606"/>
                </a:lnTo>
                <a:lnTo>
                  <a:pt x="7399049" y="20923"/>
                </a:lnTo>
                <a:lnTo>
                  <a:pt x="7402367" y="24239"/>
                </a:lnTo>
                <a:lnTo>
                  <a:pt x="7405327" y="27847"/>
                </a:lnTo>
                <a:lnTo>
                  <a:pt x="7407931" y="31748"/>
                </a:lnTo>
                <a:lnTo>
                  <a:pt x="7410538" y="35648"/>
                </a:lnTo>
                <a:lnTo>
                  <a:pt x="7412740" y="39764"/>
                </a:lnTo>
                <a:lnTo>
                  <a:pt x="7414535" y="44099"/>
                </a:lnTo>
                <a:lnTo>
                  <a:pt x="7416330" y="48432"/>
                </a:lnTo>
                <a:lnTo>
                  <a:pt x="7417684" y="52899"/>
                </a:lnTo>
                <a:lnTo>
                  <a:pt x="7418599" y="57500"/>
                </a:lnTo>
                <a:lnTo>
                  <a:pt x="7419515" y="62100"/>
                </a:lnTo>
                <a:lnTo>
                  <a:pt x="7419973" y="66746"/>
                </a:lnTo>
                <a:lnTo>
                  <a:pt x="7419974" y="71437"/>
                </a:lnTo>
                <a:lnTo>
                  <a:pt x="7419974" y="2452687"/>
                </a:lnTo>
                <a:lnTo>
                  <a:pt x="7419973" y="2457377"/>
                </a:lnTo>
                <a:lnTo>
                  <a:pt x="7419515" y="2462023"/>
                </a:lnTo>
                <a:lnTo>
                  <a:pt x="7418599" y="2466623"/>
                </a:lnTo>
                <a:lnTo>
                  <a:pt x="7417684" y="2471223"/>
                </a:lnTo>
                <a:lnTo>
                  <a:pt x="7407932" y="2492375"/>
                </a:lnTo>
                <a:lnTo>
                  <a:pt x="7405327" y="2496275"/>
                </a:lnTo>
                <a:lnTo>
                  <a:pt x="7402367" y="2499884"/>
                </a:lnTo>
                <a:lnTo>
                  <a:pt x="7399049" y="2503201"/>
                </a:lnTo>
                <a:lnTo>
                  <a:pt x="7395733" y="2506517"/>
                </a:lnTo>
                <a:lnTo>
                  <a:pt x="7392123" y="2509479"/>
                </a:lnTo>
                <a:lnTo>
                  <a:pt x="7388222" y="2512084"/>
                </a:lnTo>
                <a:lnTo>
                  <a:pt x="7384322" y="2514691"/>
                </a:lnTo>
                <a:lnTo>
                  <a:pt x="7362471" y="2522751"/>
                </a:lnTo>
                <a:lnTo>
                  <a:pt x="7357872" y="2523667"/>
                </a:lnTo>
                <a:lnTo>
                  <a:pt x="7353227" y="2524124"/>
                </a:lnTo>
                <a:lnTo>
                  <a:pt x="7348536" y="2524124"/>
                </a:lnTo>
                <a:lnTo>
                  <a:pt x="71437" y="2524124"/>
                </a:lnTo>
                <a:lnTo>
                  <a:pt x="66747" y="2524124"/>
                </a:lnTo>
                <a:lnTo>
                  <a:pt x="62100" y="2523667"/>
                </a:lnTo>
                <a:lnTo>
                  <a:pt x="57499" y="2522751"/>
                </a:lnTo>
                <a:lnTo>
                  <a:pt x="52899" y="2521836"/>
                </a:lnTo>
                <a:lnTo>
                  <a:pt x="48431" y="2520481"/>
                </a:lnTo>
                <a:lnTo>
                  <a:pt x="44098" y="2518686"/>
                </a:lnTo>
                <a:lnTo>
                  <a:pt x="39764" y="2516891"/>
                </a:lnTo>
                <a:lnTo>
                  <a:pt x="35647" y="2514691"/>
                </a:lnTo>
                <a:lnTo>
                  <a:pt x="31748" y="2512084"/>
                </a:lnTo>
                <a:lnTo>
                  <a:pt x="27848" y="2509479"/>
                </a:lnTo>
                <a:lnTo>
                  <a:pt x="24240" y="2506517"/>
                </a:lnTo>
                <a:lnTo>
                  <a:pt x="20923" y="2503201"/>
                </a:lnTo>
                <a:lnTo>
                  <a:pt x="17605" y="2499884"/>
                </a:lnTo>
                <a:lnTo>
                  <a:pt x="456" y="2462022"/>
                </a:lnTo>
                <a:lnTo>
                  <a:pt x="0" y="2457377"/>
                </a:lnTo>
                <a:lnTo>
                  <a:pt x="0" y="2452687"/>
                </a:lnTo>
                <a:close/>
              </a:path>
            </a:pathLst>
          </a:custGeom>
          <a:ln w="9524">
            <a:solidFill>
              <a:srgbClr val="E4E7EB"/>
            </a:solidFill>
          </a:ln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039600" y="4270181"/>
            <a:ext cx="72454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303004" y="4270181"/>
            <a:ext cx="105675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기술력</a:t>
            </a:r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706601" y="4270181"/>
            <a:ext cx="72454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장비</a:t>
            </a:r>
            <a:endParaRPr sz="200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858749" y="5293520"/>
            <a:ext cx="1403901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핵</a:t>
            </a:r>
            <a:r>
              <a:rPr lang="en-US" sz="24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심</a:t>
            </a:r>
            <a:r>
              <a:rPr sz="24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역</a:t>
            </a:r>
            <a:r>
              <a:rPr lang="en-US" sz="24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4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량</a:t>
            </a:r>
            <a:endParaRPr sz="24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430000" y="6114256"/>
            <a:ext cx="76200" cy="2179402"/>
          </a:xfrm>
          <a:custGeom>
            <a:avLst/>
            <a:gdLst/>
            <a:ahLst/>
            <a:cxnLst/>
            <a:rect l="l" t="t" r="r" b="b"/>
            <a:pathLst>
              <a:path w="57150" h="1276350">
                <a:moveTo>
                  <a:pt x="57150" y="1243990"/>
                </a:moveTo>
                <a:lnTo>
                  <a:pt x="32372" y="1219200"/>
                </a:lnTo>
                <a:lnTo>
                  <a:pt x="24790" y="1219200"/>
                </a:lnTo>
                <a:lnTo>
                  <a:pt x="0" y="1243990"/>
                </a:lnTo>
                <a:lnTo>
                  <a:pt x="0" y="1251572"/>
                </a:lnTo>
                <a:lnTo>
                  <a:pt x="24790" y="1276350"/>
                </a:lnTo>
                <a:lnTo>
                  <a:pt x="32372" y="1276350"/>
                </a:lnTo>
                <a:lnTo>
                  <a:pt x="57150" y="1251572"/>
                </a:lnTo>
                <a:lnTo>
                  <a:pt x="57150" y="1247775"/>
                </a:lnTo>
                <a:lnTo>
                  <a:pt x="57150" y="1243990"/>
                </a:lnTo>
                <a:close/>
              </a:path>
              <a:path w="57150" h="1276350">
                <a:moveTo>
                  <a:pt x="57150" y="939190"/>
                </a:moveTo>
                <a:lnTo>
                  <a:pt x="32372" y="914400"/>
                </a:lnTo>
                <a:lnTo>
                  <a:pt x="24790" y="914400"/>
                </a:lnTo>
                <a:lnTo>
                  <a:pt x="0" y="939190"/>
                </a:lnTo>
                <a:lnTo>
                  <a:pt x="0" y="946772"/>
                </a:lnTo>
                <a:lnTo>
                  <a:pt x="24790" y="971550"/>
                </a:lnTo>
                <a:lnTo>
                  <a:pt x="32372" y="971550"/>
                </a:lnTo>
                <a:lnTo>
                  <a:pt x="57150" y="946772"/>
                </a:lnTo>
                <a:lnTo>
                  <a:pt x="57150" y="942975"/>
                </a:lnTo>
                <a:lnTo>
                  <a:pt x="57150" y="939190"/>
                </a:lnTo>
                <a:close/>
              </a:path>
              <a:path w="57150" h="1276350">
                <a:moveTo>
                  <a:pt x="57150" y="634390"/>
                </a:moveTo>
                <a:lnTo>
                  <a:pt x="32372" y="609600"/>
                </a:lnTo>
                <a:lnTo>
                  <a:pt x="24790" y="609600"/>
                </a:lnTo>
                <a:lnTo>
                  <a:pt x="0" y="634390"/>
                </a:lnTo>
                <a:lnTo>
                  <a:pt x="0" y="641972"/>
                </a:lnTo>
                <a:lnTo>
                  <a:pt x="24790" y="666750"/>
                </a:lnTo>
                <a:lnTo>
                  <a:pt x="32372" y="666750"/>
                </a:lnTo>
                <a:lnTo>
                  <a:pt x="57150" y="641972"/>
                </a:lnTo>
                <a:lnTo>
                  <a:pt x="57150" y="638175"/>
                </a:lnTo>
                <a:lnTo>
                  <a:pt x="57150" y="634390"/>
                </a:lnTo>
                <a:close/>
              </a:path>
              <a:path w="57150" h="1276350">
                <a:moveTo>
                  <a:pt x="57150" y="329590"/>
                </a:moveTo>
                <a:lnTo>
                  <a:pt x="32372" y="304800"/>
                </a:lnTo>
                <a:lnTo>
                  <a:pt x="24790" y="304800"/>
                </a:lnTo>
                <a:lnTo>
                  <a:pt x="0" y="329590"/>
                </a:lnTo>
                <a:lnTo>
                  <a:pt x="0" y="337172"/>
                </a:lnTo>
                <a:lnTo>
                  <a:pt x="24790" y="361950"/>
                </a:lnTo>
                <a:lnTo>
                  <a:pt x="32372" y="361950"/>
                </a:lnTo>
                <a:lnTo>
                  <a:pt x="57150" y="337172"/>
                </a:lnTo>
                <a:lnTo>
                  <a:pt x="57150" y="333375"/>
                </a:lnTo>
                <a:lnTo>
                  <a:pt x="57150" y="329590"/>
                </a:lnTo>
                <a:close/>
              </a:path>
              <a:path w="57150" h="1276350">
                <a:moveTo>
                  <a:pt x="57150" y="24790"/>
                </a:moveTo>
                <a:lnTo>
                  <a:pt x="32372" y="0"/>
                </a:lnTo>
                <a:lnTo>
                  <a:pt x="24790" y="0"/>
                </a:lnTo>
                <a:lnTo>
                  <a:pt x="0" y="24790"/>
                </a:lnTo>
                <a:lnTo>
                  <a:pt x="0" y="32372"/>
                </a:lnTo>
                <a:lnTo>
                  <a:pt x="24790" y="57150"/>
                </a:lnTo>
                <a:lnTo>
                  <a:pt x="32372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678878" y="5904706"/>
            <a:ext cx="4589746" cy="2496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450">
              <a:lnSpc>
                <a:spcPct val="148100"/>
              </a:lnSpc>
              <a:spcBef>
                <a:spcPts val="100"/>
              </a:spcBef>
            </a:pPr>
            <a:r>
              <a:rPr sz="22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IATF</a:t>
            </a:r>
            <a:r>
              <a:rPr sz="2200" spc="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200" spc="-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16949</a:t>
            </a:r>
            <a:r>
              <a:rPr sz="22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2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품질경영시스템</a:t>
            </a:r>
            <a:r>
              <a:rPr sz="22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인증</a:t>
            </a:r>
            <a:endParaRPr lang="en-US" sz="2200" spc="-285" dirty="0">
              <a:solidFill>
                <a:srgbClr val="333333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2700" marR="44450">
              <a:lnSpc>
                <a:spcPct val="148100"/>
              </a:lnSpc>
              <a:spcBef>
                <a:spcPts val="100"/>
              </a:spcBef>
            </a:pPr>
            <a:r>
              <a:rPr sz="2200" spc="-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ISO</a:t>
            </a:r>
            <a:r>
              <a:rPr sz="220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200" spc="-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45001</a:t>
            </a:r>
            <a:r>
              <a:rPr sz="220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2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안전보건경영시스템</a:t>
            </a:r>
            <a:r>
              <a:rPr sz="22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31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인증</a:t>
            </a:r>
            <a:r>
              <a:rPr sz="220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lang="en-US" sz="2200" spc="500" dirty="0">
              <a:solidFill>
                <a:srgbClr val="333333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2700" marR="44450">
              <a:lnSpc>
                <a:spcPct val="148100"/>
              </a:lnSpc>
              <a:spcBef>
                <a:spcPts val="100"/>
              </a:spcBef>
            </a:pPr>
            <a:r>
              <a:rPr sz="22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22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툴</a:t>
            </a:r>
            <a:r>
              <a:rPr sz="22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22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토크</a:t>
            </a:r>
            <a:r>
              <a:rPr sz="22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값</a:t>
            </a:r>
            <a:r>
              <a:rPr sz="22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저장</a:t>
            </a:r>
            <a:r>
              <a:rPr sz="220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&amp;</a:t>
            </a:r>
            <a:r>
              <a:rPr sz="2200" spc="-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200" spc="-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F/Proof</a:t>
            </a:r>
            <a:endParaRPr lang="en-US" sz="2200" spc="-65" dirty="0">
              <a:solidFill>
                <a:srgbClr val="333333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  <a:p>
            <a:pPr marL="12700" marR="44450">
              <a:lnSpc>
                <a:spcPct val="148100"/>
              </a:lnSpc>
              <a:spcBef>
                <a:spcPts val="100"/>
              </a:spcBef>
            </a:pPr>
            <a:r>
              <a:rPr sz="22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EOL</a:t>
            </a:r>
            <a:r>
              <a:rPr sz="220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2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등</a:t>
            </a:r>
            <a:r>
              <a:rPr sz="22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성능</a:t>
            </a:r>
            <a:r>
              <a:rPr sz="22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ko-KR" altLang="en-US" sz="22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자동 </a:t>
            </a:r>
            <a:r>
              <a:rPr sz="22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220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장비</a:t>
            </a:r>
            <a:r>
              <a:rPr sz="22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endParaRPr sz="22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2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재생품</a:t>
            </a:r>
            <a:r>
              <a:rPr sz="22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재입고</a:t>
            </a:r>
            <a:r>
              <a:rPr sz="22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불량률</a:t>
            </a:r>
            <a:r>
              <a:rPr sz="220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1600ppm</a:t>
            </a:r>
            <a:r>
              <a:rPr sz="2200" spc="4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20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이하</a:t>
            </a:r>
            <a:endParaRPr sz="22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83C8FA0-B25D-B6F5-C193-CFD18A6D792D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997306" y="1832093"/>
            <a:ext cx="857250" cy="5715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4FC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67048" y="2410898"/>
            <a:ext cx="669608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회</a:t>
            </a:r>
            <a:r>
              <a:rPr lang="en-US"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 </a:t>
            </a: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사</a:t>
            </a:r>
            <a:r>
              <a:rPr lang="en-US"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 </a:t>
            </a: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명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48201" y="2410898"/>
            <a:ext cx="1574483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spc="-390" dirty="0" err="1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주식회사</a:t>
            </a:r>
            <a:r>
              <a:rPr sz="2025" spc="-15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 </a:t>
            </a:r>
            <a:r>
              <a:rPr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67048" y="3024720"/>
            <a:ext cx="880110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r>
              <a:rPr lang="en-US"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표</a:t>
            </a:r>
            <a:r>
              <a:rPr lang="en-US"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이</a:t>
            </a:r>
            <a:r>
              <a:rPr lang="en-US"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사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8201" y="3024720"/>
            <a:ext cx="669608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김</a:t>
            </a:r>
            <a:r>
              <a:rPr lang="en-US"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</a:t>
            </a:r>
            <a:r>
              <a:rPr lang="en-US"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준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7048" y="3702987"/>
            <a:ext cx="669608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설</a:t>
            </a:r>
            <a:r>
              <a:rPr lang="en-US"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립</a:t>
            </a:r>
            <a:r>
              <a:rPr lang="en-US"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일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8201" y="3694906"/>
            <a:ext cx="1157288" cy="3414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100" spc="-217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2018</a:t>
            </a:r>
            <a:r>
              <a:rPr sz="2025" spc="-217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r>
              <a:rPr sz="2025" spc="-127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100" spc="-23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1</a:t>
            </a:r>
            <a:r>
              <a:rPr sz="2025" spc="-23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월</a:t>
            </a:r>
            <a:endParaRPr sz="2025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67048" y="4386372"/>
            <a:ext cx="787508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주</a:t>
            </a:r>
            <a:r>
              <a:rPr lang="en-US"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   </a:t>
            </a: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소</a:t>
            </a:r>
            <a:r>
              <a:rPr lang="en-US"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48201" y="4378293"/>
            <a:ext cx="3115628" cy="3414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충남</a:t>
            </a:r>
            <a:r>
              <a:rPr sz="2025" spc="-171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90" dirty="0" err="1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서산시</a:t>
            </a:r>
            <a:r>
              <a:rPr sz="2025" spc="-15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성</a:t>
            </a:r>
            <a:r>
              <a:rPr lang="en-US"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연</a:t>
            </a:r>
            <a:r>
              <a:rPr lang="en-US"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면</a:t>
            </a:r>
            <a:r>
              <a:rPr sz="2025" spc="-15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38" dirty="0" err="1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성연</a:t>
            </a:r>
            <a:r>
              <a:rPr lang="en-US" sz="2025" spc="-33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100" spc="-33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4</a:t>
            </a:r>
            <a:r>
              <a:rPr lang="en-US" sz="2100" spc="-33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2025" spc="-33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로</a:t>
            </a:r>
            <a:r>
              <a:rPr sz="2025" spc="-15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100" spc="-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198</a:t>
            </a:r>
            <a:endParaRPr sz="2100" dirty="0">
              <a:latin typeface="현대하모니 L" panose="02020603020101020101" pitchFamily="18" charset="-127"/>
              <a:ea typeface="현대하모니 L" panose="02020603020101020101" pitchFamily="18" charset="-127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67048" y="5063625"/>
            <a:ext cx="589597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r>
              <a:rPr lang="en-US"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   </a:t>
            </a:r>
            <a:r>
              <a:rPr sz="2025" b="1" spc="-428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지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48201" y="5055546"/>
            <a:ext cx="3738563" cy="3414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100" spc="-19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3,082</a:t>
            </a:r>
            <a:r>
              <a:rPr sz="2025" spc="-19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r>
              <a:rPr sz="2025" spc="-13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100" spc="-32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(</a:t>
            </a:r>
            <a:r>
              <a:rPr sz="2025" spc="-32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공장동</a:t>
            </a:r>
            <a:r>
              <a:rPr sz="2025" spc="-13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100" spc="-20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860</a:t>
            </a:r>
            <a:r>
              <a:rPr sz="2025" spc="-20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r>
              <a:rPr sz="2100" spc="-20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,</a:t>
            </a:r>
            <a:r>
              <a:rPr sz="2100" spc="-2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사무동</a:t>
            </a:r>
            <a:r>
              <a:rPr sz="2025" spc="-13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100" spc="-15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240</a:t>
            </a:r>
            <a:r>
              <a:rPr sz="2025" spc="-15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</a:t>
            </a:r>
            <a:r>
              <a:rPr sz="2100" spc="-15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)</a:t>
            </a:r>
            <a:endParaRPr sz="2100">
              <a:latin typeface="현대하모니 L" panose="02020603020101020101" pitchFamily="18" charset="-127"/>
              <a:ea typeface="현대하모니 L" panose="02020603020101020101" pitchFamily="18" charset="-127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67048" y="5951148"/>
            <a:ext cx="943928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3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핵</a:t>
            </a:r>
            <a:r>
              <a:rPr lang="en-US" sz="2025" b="1" spc="-3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3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심</a:t>
            </a:r>
            <a:r>
              <a:rPr sz="2025" b="1" spc="-20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lang="en-US" sz="2025" b="1" spc="-20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44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사</a:t>
            </a:r>
            <a:r>
              <a:rPr lang="en-US" sz="2025" b="1" spc="-44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44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업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48200" y="5954835"/>
            <a:ext cx="4023360" cy="32444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lnSpc>
                <a:spcPct val="107100"/>
              </a:lnSpc>
              <a:spcBef>
                <a:spcPts val="150"/>
              </a:spcBef>
            </a:pP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자</a:t>
            </a:r>
            <a:r>
              <a:rPr lang="en-US"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동</a:t>
            </a:r>
            <a:r>
              <a:rPr lang="en-US"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차</a:t>
            </a:r>
            <a:r>
              <a:rPr sz="2025" spc="-15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1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변</a:t>
            </a:r>
            <a:r>
              <a:rPr lang="en-US" sz="2025" spc="-31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1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속</a:t>
            </a:r>
            <a:r>
              <a:rPr lang="en-US" sz="2025" spc="-31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1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</a:t>
            </a:r>
            <a:r>
              <a:rPr sz="2025" spc="-15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2025" spc="-14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</a:t>
            </a:r>
            <a:r>
              <a:rPr lang="en-US"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제</a:t>
            </a:r>
            <a:r>
              <a:rPr lang="en-US"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</a:t>
            </a:r>
            <a:r>
              <a:rPr lang="en-US" sz="2025" spc="-39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,     </a:t>
            </a:r>
            <a:r>
              <a:rPr sz="2025" spc="-428" dirty="0" err="1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중기</a:t>
            </a:r>
            <a:r>
              <a:rPr sz="2025" spc="-14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100" spc="-14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T/M</a:t>
            </a:r>
            <a:r>
              <a:rPr sz="2100" spc="-3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</a:t>
            </a:r>
            <a:r>
              <a:rPr lang="en-US"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2025" spc="-42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해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67048" y="6818190"/>
            <a:ext cx="880110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생</a:t>
            </a:r>
            <a:r>
              <a:rPr lang="en-US"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산</a:t>
            </a:r>
            <a:r>
              <a:rPr lang="en-US"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</a:t>
            </a:r>
            <a:r>
              <a:rPr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능</a:t>
            </a:r>
            <a:r>
              <a:rPr lang="en-US"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4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력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48201" y="6810111"/>
            <a:ext cx="2639378" cy="3414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100" spc="-18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15,100</a:t>
            </a:r>
            <a:r>
              <a:rPr sz="2025" spc="-18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</a:t>
            </a:r>
            <a:r>
              <a:rPr sz="2100" spc="-18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/</a:t>
            </a:r>
            <a:r>
              <a:rPr sz="2025" spc="-18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r>
              <a:rPr sz="2025" spc="-1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100" spc="-14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(1</a:t>
            </a:r>
            <a:r>
              <a:rPr sz="2100" spc="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2100" spc="-7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Shift</a:t>
            </a:r>
            <a:r>
              <a:rPr sz="2100" spc="8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 </a:t>
            </a:r>
            <a:r>
              <a:rPr sz="2025" spc="-22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기준</a:t>
            </a:r>
            <a:r>
              <a:rPr sz="2100" spc="-22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)</a:t>
            </a:r>
            <a:endParaRPr sz="2100">
              <a:latin typeface="현대하모니 L" panose="02020603020101020101" pitchFamily="18" charset="-127"/>
              <a:ea typeface="현대하모니 L" panose="02020603020101020101" pitchFamily="18" charset="-127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67048" y="7457442"/>
            <a:ext cx="1179195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32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자</a:t>
            </a:r>
            <a:r>
              <a:rPr lang="en-US" sz="2025" b="1" spc="-32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32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본</a:t>
            </a:r>
            <a:r>
              <a:rPr lang="en-US" sz="2025" b="1" spc="-32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32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금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48200" y="7449363"/>
            <a:ext cx="2375535" cy="3414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100" spc="-21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4.9</a:t>
            </a:r>
            <a:r>
              <a:rPr sz="2025" spc="-210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억</a:t>
            </a:r>
            <a:r>
              <a:rPr sz="2025" spc="-143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endParaRPr sz="2100" dirty="0">
              <a:latin typeface="현대하모니 L" panose="02020603020101020101" pitchFamily="18" charset="-127"/>
              <a:ea typeface="현대하모니 L" panose="02020603020101020101" pitchFamily="18" charset="-127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67048" y="8141715"/>
            <a:ext cx="733425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3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직</a:t>
            </a:r>
            <a:r>
              <a:rPr lang="en-US" sz="2025" b="1" spc="-3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3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원</a:t>
            </a:r>
            <a:r>
              <a:rPr sz="2025" b="1" spc="-20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4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수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48200" y="8133636"/>
            <a:ext cx="502920" cy="3414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100" spc="-217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icrosoft Sans Serif"/>
              </a:rPr>
              <a:t>44</a:t>
            </a:r>
            <a:r>
              <a:rPr sz="2025" spc="-217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명</a:t>
            </a:r>
            <a:endParaRPr sz="2025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7048" y="8789429"/>
            <a:ext cx="943928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b="1" spc="-3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주요</a:t>
            </a:r>
            <a:r>
              <a:rPr sz="2025" b="1" spc="-20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25" b="1" spc="-443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고객</a:t>
            </a:r>
            <a:endParaRPr sz="2025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48201" y="8789429"/>
            <a:ext cx="1300163" cy="33182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현</a:t>
            </a:r>
            <a:r>
              <a:rPr lang="en-US"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</a:t>
            </a:r>
            <a:r>
              <a:rPr lang="en-US"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트</a:t>
            </a:r>
            <a:r>
              <a:rPr lang="en-US"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랜</a:t>
            </a:r>
            <a:r>
              <a:rPr lang="en-US"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</a:t>
            </a:r>
            <a:r>
              <a:rPr lang="en-US"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25" spc="-405" dirty="0">
                <a:solidFill>
                  <a:srgbClr val="44444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스</a:t>
            </a:r>
            <a:endParaRPr sz="2025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31" name="object 44">
            <a:extLst>
              <a:ext uri="{FF2B5EF4-FFF2-40B4-BE49-F238E27FC236}">
                <a16:creationId xmlns:a16="http://schemas.microsoft.com/office/drawing/2014/main" id="{C9E503D7-D21C-45DF-B753-DC38316267F1}"/>
              </a:ext>
            </a:extLst>
          </p:cNvPr>
          <p:cNvSpPr/>
          <p:nvPr/>
        </p:nvSpPr>
        <p:spPr>
          <a:xfrm>
            <a:off x="1828800" y="2410898"/>
            <a:ext cx="542552" cy="548221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128587" y="457200"/>
                </a:moveTo>
                <a:lnTo>
                  <a:pt x="42862" y="457200"/>
                </a:lnTo>
                <a:lnTo>
                  <a:pt x="26182" y="453830"/>
                </a:lnTo>
                <a:lnTo>
                  <a:pt x="12557" y="444642"/>
                </a:lnTo>
                <a:lnTo>
                  <a:pt x="3369" y="431017"/>
                </a:lnTo>
                <a:lnTo>
                  <a:pt x="0" y="414337"/>
                </a:lnTo>
                <a:lnTo>
                  <a:pt x="0" y="42862"/>
                </a:lnTo>
                <a:lnTo>
                  <a:pt x="3369" y="26182"/>
                </a:lnTo>
                <a:lnTo>
                  <a:pt x="12557" y="12557"/>
                </a:lnTo>
                <a:lnTo>
                  <a:pt x="26182" y="3369"/>
                </a:lnTo>
                <a:lnTo>
                  <a:pt x="42862" y="0"/>
                </a:lnTo>
                <a:lnTo>
                  <a:pt x="300037" y="0"/>
                </a:lnTo>
                <a:lnTo>
                  <a:pt x="316717" y="3369"/>
                </a:lnTo>
                <a:lnTo>
                  <a:pt x="330342" y="12557"/>
                </a:lnTo>
                <a:lnTo>
                  <a:pt x="339530" y="26182"/>
                </a:lnTo>
                <a:lnTo>
                  <a:pt x="342900" y="42862"/>
                </a:lnTo>
                <a:lnTo>
                  <a:pt x="342900" y="85725"/>
                </a:lnTo>
                <a:lnTo>
                  <a:pt x="63579" y="85725"/>
                </a:lnTo>
                <a:lnTo>
                  <a:pt x="57150" y="92154"/>
                </a:lnTo>
                <a:lnTo>
                  <a:pt x="57150" y="136445"/>
                </a:lnTo>
                <a:lnTo>
                  <a:pt x="63579" y="142875"/>
                </a:lnTo>
                <a:lnTo>
                  <a:pt x="342900" y="142875"/>
                </a:lnTo>
                <a:lnTo>
                  <a:pt x="342900" y="200025"/>
                </a:lnTo>
                <a:lnTo>
                  <a:pt x="63579" y="200025"/>
                </a:lnTo>
                <a:lnTo>
                  <a:pt x="57150" y="206454"/>
                </a:lnTo>
                <a:lnTo>
                  <a:pt x="57150" y="250745"/>
                </a:lnTo>
                <a:lnTo>
                  <a:pt x="63579" y="257175"/>
                </a:lnTo>
                <a:lnTo>
                  <a:pt x="342900" y="257175"/>
                </a:lnTo>
                <a:lnTo>
                  <a:pt x="342900" y="342900"/>
                </a:lnTo>
                <a:lnTo>
                  <a:pt x="171450" y="342900"/>
                </a:lnTo>
                <a:lnTo>
                  <a:pt x="154769" y="346269"/>
                </a:lnTo>
                <a:lnTo>
                  <a:pt x="141144" y="355457"/>
                </a:lnTo>
                <a:lnTo>
                  <a:pt x="131957" y="369082"/>
                </a:lnTo>
                <a:lnTo>
                  <a:pt x="128587" y="385762"/>
                </a:lnTo>
                <a:lnTo>
                  <a:pt x="128587" y="457200"/>
                </a:lnTo>
                <a:close/>
              </a:path>
              <a:path w="342900" h="457200">
                <a:moveTo>
                  <a:pt x="149304" y="142875"/>
                </a:moveTo>
                <a:lnTo>
                  <a:pt x="107870" y="142875"/>
                </a:lnTo>
                <a:lnTo>
                  <a:pt x="114300" y="136445"/>
                </a:lnTo>
                <a:lnTo>
                  <a:pt x="114300" y="92154"/>
                </a:lnTo>
                <a:lnTo>
                  <a:pt x="107870" y="85725"/>
                </a:lnTo>
                <a:lnTo>
                  <a:pt x="149304" y="85725"/>
                </a:lnTo>
                <a:lnTo>
                  <a:pt x="142875" y="92154"/>
                </a:lnTo>
                <a:lnTo>
                  <a:pt x="142875" y="136445"/>
                </a:lnTo>
                <a:lnTo>
                  <a:pt x="149304" y="142875"/>
                </a:lnTo>
                <a:close/>
              </a:path>
              <a:path w="342900" h="457200">
                <a:moveTo>
                  <a:pt x="235029" y="142875"/>
                </a:moveTo>
                <a:lnTo>
                  <a:pt x="193595" y="142875"/>
                </a:lnTo>
                <a:lnTo>
                  <a:pt x="200025" y="136445"/>
                </a:lnTo>
                <a:lnTo>
                  <a:pt x="200025" y="92154"/>
                </a:lnTo>
                <a:lnTo>
                  <a:pt x="193595" y="85725"/>
                </a:lnTo>
                <a:lnTo>
                  <a:pt x="235029" y="85725"/>
                </a:lnTo>
                <a:lnTo>
                  <a:pt x="228600" y="92154"/>
                </a:lnTo>
                <a:lnTo>
                  <a:pt x="228600" y="136445"/>
                </a:lnTo>
                <a:lnTo>
                  <a:pt x="235029" y="142875"/>
                </a:lnTo>
                <a:close/>
              </a:path>
              <a:path w="342900" h="457200">
                <a:moveTo>
                  <a:pt x="342900" y="142875"/>
                </a:moveTo>
                <a:lnTo>
                  <a:pt x="279320" y="142875"/>
                </a:lnTo>
                <a:lnTo>
                  <a:pt x="285750" y="136445"/>
                </a:lnTo>
                <a:lnTo>
                  <a:pt x="285750" y="92154"/>
                </a:lnTo>
                <a:lnTo>
                  <a:pt x="279320" y="85725"/>
                </a:lnTo>
                <a:lnTo>
                  <a:pt x="342900" y="85725"/>
                </a:lnTo>
                <a:lnTo>
                  <a:pt x="342900" y="142875"/>
                </a:lnTo>
                <a:close/>
              </a:path>
              <a:path w="342900" h="457200">
                <a:moveTo>
                  <a:pt x="149304" y="257175"/>
                </a:moveTo>
                <a:lnTo>
                  <a:pt x="107870" y="257175"/>
                </a:lnTo>
                <a:lnTo>
                  <a:pt x="114300" y="250745"/>
                </a:lnTo>
                <a:lnTo>
                  <a:pt x="114300" y="206454"/>
                </a:lnTo>
                <a:lnTo>
                  <a:pt x="107870" y="200025"/>
                </a:lnTo>
                <a:lnTo>
                  <a:pt x="149304" y="200025"/>
                </a:lnTo>
                <a:lnTo>
                  <a:pt x="142875" y="206454"/>
                </a:lnTo>
                <a:lnTo>
                  <a:pt x="142875" y="250745"/>
                </a:lnTo>
                <a:lnTo>
                  <a:pt x="149304" y="257175"/>
                </a:lnTo>
                <a:close/>
              </a:path>
              <a:path w="342900" h="457200">
                <a:moveTo>
                  <a:pt x="235029" y="257175"/>
                </a:moveTo>
                <a:lnTo>
                  <a:pt x="193595" y="257175"/>
                </a:lnTo>
                <a:lnTo>
                  <a:pt x="200025" y="250745"/>
                </a:lnTo>
                <a:lnTo>
                  <a:pt x="200025" y="206454"/>
                </a:lnTo>
                <a:lnTo>
                  <a:pt x="193595" y="200025"/>
                </a:lnTo>
                <a:lnTo>
                  <a:pt x="235029" y="200025"/>
                </a:lnTo>
                <a:lnTo>
                  <a:pt x="228600" y="206454"/>
                </a:lnTo>
                <a:lnTo>
                  <a:pt x="228600" y="250745"/>
                </a:lnTo>
                <a:lnTo>
                  <a:pt x="235029" y="257175"/>
                </a:lnTo>
                <a:close/>
              </a:path>
              <a:path w="342900" h="457200">
                <a:moveTo>
                  <a:pt x="342900" y="257175"/>
                </a:moveTo>
                <a:lnTo>
                  <a:pt x="279320" y="257175"/>
                </a:lnTo>
                <a:lnTo>
                  <a:pt x="285750" y="250745"/>
                </a:lnTo>
                <a:lnTo>
                  <a:pt x="285750" y="206454"/>
                </a:lnTo>
                <a:lnTo>
                  <a:pt x="279320" y="200025"/>
                </a:lnTo>
                <a:lnTo>
                  <a:pt x="342900" y="200025"/>
                </a:lnTo>
                <a:lnTo>
                  <a:pt x="342900" y="257175"/>
                </a:lnTo>
                <a:close/>
              </a:path>
              <a:path w="342900" h="457200">
                <a:moveTo>
                  <a:pt x="300037" y="457200"/>
                </a:moveTo>
                <a:lnTo>
                  <a:pt x="214312" y="457200"/>
                </a:lnTo>
                <a:lnTo>
                  <a:pt x="214312" y="385762"/>
                </a:lnTo>
                <a:lnTo>
                  <a:pt x="210942" y="369082"/>
                </a:lnTo>
                <a:lnTo>
                  <a:pt x="201755" y="355457"/>
                </a:lnTo>
                <a:lnTo>
                  <a:pt x="188130" y="346269"/>
                </a:lnTo>
                <a:lnTo>
                  <a:pt x="171450" y="342900"/>
                </a:lnTo>
                <a:lnTo>
                  <a:pt x="342900" y="342900"/>
                </a:lnTo>
                <a:lnTo>
                  <a:pt x="342900" y="414337"/>
                </a:lnTo>
                <a:lnTo>
                  <a:pt x="339530" y="431017"/>
                </a:lnTo>
                <a:lnTo>
                  <a:pt x="330342" y="444642"/>
                </a:lnTo>
                <a:lnTo>
                  <a:pt x="316717" y="453830"/>
                </a:lnTo>
                <a:lnTo>
                  <a:pt x="300037" y="457200"/>
                </a:lnTo>
                <a:close/>
              </a:path>
            </a:pathLst>
          </a:custGeom>
          <a:solidFill>
            <a:srgbClr val="047857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6">
            <a:extLst>
              <a:ext uri="{FF2B5EF4-FFF2-40B4-BE49-F238E27FC236}">
                <a16:creationId xmlns:a16="http://schemas.microsoft.com/office/drawing/2014/main" id="{5F129218-9629-4206-BF0E-2C8A508B9013}"/>
              </a:ext>
            </a:extLst>
          </p:cNvPr>
          <p:cNvSpPr txBox="1"/>
          <p:nvPr/>
        </p:nvSpPr>
        <p:spPr>
          <a:xfrm>
            <a:off x="10036174" y="3900520"/>
            <a:ext cx="48226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60" dirty="0">
                <a:solidFill>
                  <a:srgbClr val="FFFFFF"/>
                </a:solidFill>
                <a:latin typeface="Dotum"/>
                <a:cs typeface="Dotum"/>
              </a:rPr>
              <a:t>공장</a:t>
            </a:r>
            <a:r>
              <a:rPr sz="1600" spc="-10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600" spc="-260" dirty="0">
                <a:solidFill>
                  <a:srgbClr val="FFFFFF"/>
                </a:solidFill>
                <a:latin typeface="Dotum"/>
                <a:cs typeface="Dotum"/>
              </a:rPr>
              <a:t>전경</a:t>
            </a:r>
            <a:r>
              <a:rPr sz="1600" spc="-9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90" dirty="0">
                <a:solidFill>
                  <a:srgbClr val="FFFFFF"/>
                </a:solidFill>
                <a:latin typeface="Dotum"/>
                <a:cs typeface="Dotum"/>
              </a:rPr>
              <a:t>대지</a:t>
            </a:r>
            <a:r>
              <a:rPr sz="16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3,082</a:t>
            </a:r>
            <a:r>
              <a:rPr sz="1600" spc="-95" dirty="0">
                <a:solidFill>
                  <a:srgbClr val="FFFFFF"/>
                </a:solidFill>
                <a:latin typeface="Dotum"/>
                <a:cs typeface="Dotum"/>
              </a:rPr>
              <a:t>평 </a:t>
            </a:r>
            <a:r>
              <a:rPr sz="16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1600" spc="-210" dirty="0">
                <a:solidFill>
                  <a:srgbClr val="FFFFFF"/>
                </a:solidFill>
                <a:latin typeface="Dotum"/>
                <a:cs typeface="Dotum"/>
              </a:rPr>
              <a:t>공장동</a:t>
            </a:r>
            <a:r>
              <a:rPr sz="1600" spc="-9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6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860</a:t>
            </a:r>
            <a:r>
              <a:rPr sz="1600" spc="-100" dirty="0">
                <a:solidFill>
                  <a:srgbClr val="FFFFFF"/>
                </a:solidFill>
                <a:latin typeface="Dotum"/>
                <a:cs typeface="Dotum"/>
              </a:rPr>
              <a:t>평</a:t>
            </a:r>
            <a:r>
              <a:rPr sz="16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60" dirty="0">
                <a:solidFill>
                  <a:srgbClr val="FFFFFF"/>
                </a:solidFill>
                <a:latin typeface="Dotum"/>
                <a:cs typeface="Dotum"/>
              </a:rPr>
              <a:t>사무동</a:t>
            </a:r>
            <a:r>
              <a:rPr sz="1600" spc="-9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240</a:t>
            </a:r>
            <a:r>
              <a:rPr sz="1600" spc="-60" dirty="0">
                <a:solidFill>
                  <a:srgbClr val="FFFFFF"/>
                </a:solidFill>
                <a:latin typeface="Dotum"/>
                <a:cs typeface="Dotum"/>
              </a:rPr>
              <a:t>평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0647227C-3FD1-40F0-93D7-BE4265D68F4B}"/>
              </a:ext>
            </a:extLst>
          </p:cNvPr>
          <p:cNvSpPr/>
          <p:nvPr/>
        </p:nvSpPr>
        <p:spPr>
          <a:xfrm>
            <a:off x="9526661" y="3568668"/>
            <a:ext cx="7429500" cy="809625"/>
          </a:xfrm>
          <a:custGeom>
            <a:avLst/>
            <a:gdLst/>
            <a:ahLst/>
            <a:cxnLst/>
            <a:rect l="l" t="t" r="r" b="b"/>
            <a:pathLst>
              <a:path w="7429500" h="809625">
                <a:moveTo>
                  <a:pt x="7429499" y="809624"/>
                </a:moveTo>
                <a:lnTo>
                  <a:pt x="0" y="809624"/>
                </a:lnTo>
                <a:lnTo>
                  <a:pt x="0" y="0"/>
                </a:lnTo>
                <a:lnTo>
                  <a:pt x="7429499" y="0"/>
                </a:lnTo>
                <a:lnTo>
                  <a:pt x="7429499" y="80962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C46DC141-9310-4685-9EA3-EE7D3154D344}"/>
              </a:ext>
            </a:extLst>
          </p:cNvPr>
          <p:cNvSpPr/>
          <p:nvPr/>
        </p:nvSpPr>
        <p:spPr>
          <a:xfrm>
            <a:off x="9526661" y="3568668"/>
            <a:ext cx="38100" cy="809625"/>
          </a:xfrm>
          <a:custGeom>
            <a:avLst/>
            <a:gdLst/>
            <a:ahLst/>
            <a:cxnLst/>
            <a:rect l="l" t="t" r="r" b="b"/>
            <a:pathLst>
              <a:path w="38100" h="809625">
                <a:moveTo>
                  <a:pt x="38099" y="809624"/>
                </a:moveTo>
                <a:lnTo>
                  <a:pt x="0" y="809624"/>
                </a:lnTo>
                <a:lnTo>
                  <a:pt x="0" y="0"/>
                </a:lnTo>
                <a:lnTo>
                  <a:pt x="38099" y="0"/>
                </a:lnTo>
                <a:lnTo>
                  <a:pt x="38099" y="80962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5" name="object 7">
            <a:extLst>
              <a:ext uri="{FF2B5EF4-FFF2-40B4-BE49-F238E27FC236}">
                <a16:creationId xmlns:a16="http://schemas.microsoft.com/office/drawing/2014/main" id="{0D7C871A-CCB8-45EE-A531-80E3866C909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8172" y="3889094"/>
            <a:ext cx="210967" cy="168168"/>
          </a:xfrm>
          <a:prstGeom prst="rect">
            <a:avLst/>
          </a:prstGeom>
        </p:spPr>
      </p:pic>
      <p:sp>
        <p:nvSpPr>
          <p:cNvPr id="46" name="object 19">
            <a:extLst>
              <a:ext uri="{FF2B5EF4-FFF2-40B4-BE49-F238E27FC236}">
                <a16:creationId xmlns:a16="http://schemas.microsoft.com/office/drawing/2014/main" id="{04874355-0431-4F60-A7B2-6725620DC175}"/>
              </a:ext>
            </a:extLst>
          </p:cNvPr>
          <p:cNvSpPr txBox="1"/>
          <p:nvPr/>
        </p:nvSpPr>
        <p:spPr>
          <a:xfrm>
            <a:off x="9893299" y="2525028"/>
            <a:ext cx="353508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작업</a:t>
            </a:r>
            <a:r>
              <a:rPr sz="2800" spc="-18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800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제품</a:t>
            </a:r>
            <a:r>
              <a:rPr sz="2800" spc="-17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800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및</a:t>
            </a:r>
            <a:r>
              <a:rPr sz="2800" spc="-17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800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생산</a:t>
            </a:r>
            <a:r>
              <a:rPr sz="2800" spc="-18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800" spc="-35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능력</a:t>
            </a:r>
            <a:endParaRPr sz="28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47" name="object 20">
            <a:extLst>
              <a:ext uri="{FF2B5EF4-FFF2-40B4-BE49-F238E27FC236}">
                <a16:creationId xmlns:a16="http://schemas.microsoft.com/office/drawing/2014/main" id="{42767154-5032-4F30-95E3-345313559EEB}"/>
              </a:ext>
            </a:extLst>
          </p:cNvPr>
          <p:cNvSpPr txBox="1"/>
          <p:nvPr/>
        </p:nvSpPr>
        <p:spPr>
          <a:xfrm>
            <a:off x="9564761" y="3663125"/>
            <a:ext cx="7391400" cy="448841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100"/>
              </a:spcBef>
            </a:pPr>
            <a:r>
              <a:rPr sz="2000" spc="-270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전차</a:t>
            </a:r>
            <a:r>
              <a:rPr sz="2000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spc="-295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변속기</a:t>
            </a:r>
            <a:r>
              <a:rPr 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    </a:t>
            </a:r>
            <a:r>
              <a:rPr sz="2000" spc="-190" dirty="0" err="1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생산</a:t>
            </a:r>
            <a:r>
              <a:rPr sz="200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능력</a:t>
            </a:r>
            <a:r>
              <a:rPr sz="200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: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 200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/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70" name="object 22">
            <a:extLst>
              <a:ext uri="{FF2B5EF4-FFF2-40B4-BE49-F238E27FC236}">
                <a16:creationId xmlns:a16="http://schemas.microsoft.com/office/drawing/2014/main" id="{B793A4E7-DE42-4B7F-A1AD-87E193CC7AC5}"/>
              </a:ext>
            </a:extLst>
          </p:cNvPr>
          <p:cNvSpPr/>
          <p:nvPr/>
        </p:nvSpPr>
        <p:spPr>
          <a:xfrm>
            <a:off x="9526661" y="4653743"/>
            <a:ext cx="7429500" cy="809625"/>
          </a:xfrm>
          <a:custGeom>
            <a:avLst/>
            <a:gdLst/>
            <a:ahLst/>
            <a:cxnLst/>
            <a:rect l="l" t="t" r="r" b="b"/>
            <a:pathLst>
              <a:path w="7429500" h="809625">
                <a:moveTo>
                  <a:pt x="7429499" y="809624"/>
                </a:moveTo>
                <a:lnTo>
                  <a:pt x="0" y="809624"/>
                </a:lnTo>
                <a:lnTo>
                  <a:pt x="0" y="0"/>
                </a:lnTo>
                <a:lnTo>
                  <a:pt x="7429499" y="0"/>
                </a:lnTo>
                <a:lnTo>
                  <a:pt x="7429499" y="80962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object 23">
            <a:extLst>
              <a:ext uri="{FF2B5EF4-FFF2-40B4-BE49-F238E27FC236}">
                <a16:creationId xmlns:a16="http://schemas.microsoft.com/office/drawing/2014/main" id="{B3F4E990-B468-4F76-B474-A3BC564CEE15}"/>
              </a:ext>
            </a:extLst>
          </p:cNvPr>
          <p:cNvSpPr/>
          <p:nvPr/>
        </p:nvSpPr>
        <p:spPr>
          <a:xfrm>
            <a:off x="9526661" y="4710893"/>
            <a:ext cx="38100" cy="809625"/>
          </a:xfrm>
          <a:custGeom>
            <a:avLst/>
            <a:gdLst/>
            <a:ahLst/>
            <a:cxnLst/>
            <a:rect l="l" t="t" r="r" b="b"/>
            <a:pathLst>
              <a:path w="38100" h="809625">
                <a:moveTo>
                  <a:pt x="38099" y="809624"/>
                </a:moveTo>
                <a:lnTo>
                  <a:pt x="0" y="809624"/>
                </a:lnTo>
                <a:lnTo>
                  <a:pt x="0" y="0"/>
                </a:lnTo>
                <a:lnTo>
                  <a:pt x="38099" y="0"/>
                </a:lnTo>
                <a:lnTo>
                  <a:pt x="38099" y="80962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2" name="object 24">
            <a:extLst>
              <a:ext uri="{FF2B5EF4-FFF2-40B4-BE49-F238E27FC236}">
                <a16:creationId xmlns:a16="http://schemas.microsoft.com/office/drawing/2014/main" id="{15C01DCF-13FB-4E97-9950-0F3CDA24337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8172" y="5057075"/>
            <a:ext cx="210967" cy="168168"/>
          </a:xfrm>
          <a:prstGeom prst="rect">
            <a:avLst/>
          </a:prstGeom>
        </p:spPr>
      </p:pic>
      <p:sp>
        <p:nvSpPr>
          <p:cNvPr id="49" name="object 25">
            <a:extLst>
              <a:ext uri="{FF2B5EF4-FFF2-40B4-BE49-F238E27FC236}">
                <a16:creationId xmlns:a16="http://schemas.microsoft.com/office/drawing/2014/main" id="{369375E0-1243-4586-8EF0-1D5C1B27873C}"/>
              </a:ext>
            </a:extLst>
          </p:cNvPr>
          <p:cNvSpPr txBox="1"/>
          <p:nvPr/>
        </p:nvSpPr>
        <p:spPr>
          <a:xfrm>
            <a:off x="9564761" y="4833552"/>
            <a:ext cx="7391400" cy="448841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100"/>
              </a:spcBef>
            </a:pPr>
            <a:r>
              <a:rPr sz="2000" spc="-270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건식</a:t>
            </a:r>
            <a:r>
              <a:rPr sz="2000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DCT</a:t>
            </a:r>
            <a:r>
              <a:rPr lang="en-US" sz="200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      </a:t>
            </a:r>
            <a:r>
              <a:rPr sz="2000" spc="-190" dirty="0" err="1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생산</a:t>
            </a:r>
            <a:r>
              <a:rPr sz="200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능력</a:t>
            </a:r>
            <a:r>
              <a:rPr sz="200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: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 2,400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/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50" name="object 26">
            <a:extLst>
              <a:ext uri="{FF2B5EF4-FFF2-40B4-BE49-F238E27FC236}">
                <a16:creationId xmlns:a16="http://schemas.microsoft.com/office/drawing/2014/main" id="{42B37C72-D9B5-4555-9493-24E71ECA9FF0}"/>
              </a:ext>
            </a:extLst>
          </p:cNvPr>
          <p:cNvGrpSpPr/>
          <p:nvPr/>
        </p:nvGrpSpPr>
        <p:grpSpPr>
          <a:xfrm>
            <a:off x="9526661" y="5939655"/>
            <a:ext cx="7429500" cy="809625"/>
            <a:chOff x="9905999" y="6191249"/>
            <a:chExt cx="7429500" cy="809625"/>
          </a:xfrm>
        </p:grpSpPr>
        <p:sp>
          <p:nvSpPr>
            <p:cNvPr id="67" name="object 27">
              <a:extLst>
                <a:ext uri="{FF2B5EF4-FFF2-40B4-BE49-F238E27FC236}">
                  <a16:creationId xmlns:a16="http://schemas.microsoft.com/office/drawing/2014/main" id="{FEAF617C-1EF4-4A3C-BF2B-B86F00E7B9B9}"/>
                </a:ext>
              </a:extLst>
            </p:cNvPr>
            <p:cNvSpPr/>
            <p:nvPr/>
          </p:nvSpPr>
          <p:spPr>
            <a:xfrm>
              <a:off x="9905999" y="6191249"/>
              <a:ext cx="7429500" cy="809625"/>
            </a:xfrm>
            <a:custGeom>
              <a:avLst/>
              <a:gdLst/>
              <a:ahLst/>
              <a:cxnLst/>
              <a:rect l="l" t="t" r="r" b="b"/>
              <a:pathLst>
                <a:path w="7429500" h="809625">
                  <a:moveTo>
                    <a:pt x="7429499" y="809624"/>
                  </a:moveTo>
                  <a:lnTo>
                    <a:pt x="0" y="809624"/>
                  </a:lnTo>
                  <a:lnTo>
                    <a:pt x="0" y="0"/>
                  </a:lnTo>
                  <a:lnTo>
                    <a:pt x="7429499" y="0"/>
                  </a:lnTo>
                  <a:lnTo>
                    <a:pt x="7429499" y="80962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8" name="object 28">
              <a:extLst>
                <a:ext uri="{FF2B5EF4-FFF2-40B4-BE49-F238E27FC236}">
                  <a16:creationId xmlns:a16="http://schemas.microsoft.com/office/drawing/2014/main" id="{CC832073-C308-41D6-83C2-EFFA111C0BB7}"/>
                </a:ext>
              </a:extLst>
            </p:cNvPr>
            <p:cNvSpPr/>
            <p:nvPr/>
          </p:nvSpPr>
          <p:spPr>
            <a:xfrm>
              <a:off x="9905999" y="6191249"/>
              <a:ext cx="38100" cy="809625"/>
            </a:xfrm>
            <a:custGeom>
              <a:avLst/>
              <a:gdLst/>
              <a:ahLst/>
              <a:cxnLst/>
              <a:rect l="l" t="t" r="r" b="b"/>
              <a:pathLst>
                <a:path w="38100" h="809625">
                  <a:moveTo>
                    <a:pt x="38099" y="809624"/>
                  </a:moveTo>
                  <a:lnTo>
                    <a:pt x="0" y="80962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809624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9" name="object 29">
              <a:extLst>
                <a:ext uri="{FF2B5EF4-FFF2-40B4-BE49-F238E27FC236}">
                  <a16:creationId xmlns:a16="http://schemas.microsoft.com/office/drawing/2014/main" id="{CFFF401C-3689-47B1-996F-E272B4F8B0D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7510" y="6499331"/>
              <a:ext cx="210967" cy="168168"/>
            </a:xfrm>
            <a:prstGeom prst="rect">
              <a:avLst/>
            </a:prstGeom>
          </p:spPr>
        </p:pic>
      </p:grpSp>
      <p:sp>
        <p:nvSpPr>
          <p:cNvPr id="51" name="object 30">
            <a:extLst>
              <a:ext uri="{FF2B5EF4-FFF2-40B4-BE49-F238E27FC236}">
                <a16:creationId xmlns:a16="http://schemas.microsoft.com/office/drawing/2014/main" id="{DA214201-F188-4D66-93B8-09CD3011AB02}"/>
              </a:ext>
            </a:extLst>
          </p:cNvPr>
          <p:cNvSpPr txBox="1"/>
          <p:nvPr/>
        </p:nvSpPr>
        <p:spPr>
          <a:xfrm>
            <a:off x="9564761" y="6034905"/>
            <a:ext cx="7391400" cy="448841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100"/>
              </a:spcBef>
            </a:pPr>
            <a:r>
              <a:rPr sz="2000" spc="-270" dirty="0" err="1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습식</a:t>
            </a:r>
            <a:r>
              <a:rPr sz="2000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DCT</a:t>
            </a:r>
            <a:r>
              <a:rPr lang="en-US" sz="200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      </a:t>
            </a:r>
            <a:r>
              <a:rPr sz="2000" spc="-190" dirty="0" err="1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생산</a:t>
            </a:r>
            <a:r>
              <a:rPr sz="200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능력</a:t>
            </a:r>
            <a:r>
              <a:rPr sz="200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: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 8,400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/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52" name="object 31">
            <a:extLst>
              <a:ext uri="{FF2B5EF4-FFF2-40B4-BE49-F238E27FC236}">
                <a16:creationId xmlns:a16="http://schemas.microsoft.com/office/drawing/2014/main" id="{A73799DD-19C0-442E-A5B5-DA04FB02C9A6}"/>
              </a:ext>
            </a:extLst>
          </p:cNvPr>
          <p:cNvGrpSpPr/>
          <p:nvPr/>
        </p:nvGrpSpPr>
        <p:grpSpPr>
          <a:xfrm>
            <a:off x="9526661" y="7278203"/>
            <a:ext cx="7429500" cy="809625"/>
            <a:chOff x="9905999" y="7143749"/>
            <a:chExt cx="7429500" cy="809625"/>
          </a:xfrm>
        </p:grpSpPr>
        <p:sp>
          <p:nvSpPr>
            <p:cNvPr id="64" name="object 32">
              <a:extLst>
                <a:ext uri="{FF2B5EF4-FFF2-40B4-BE49-F238E27FC236}">
                  <a16:creationId xmlns:a16="http://schemas.microsoft.com/office/drawing/2014/main" id="{B0E7A1E4-E6E1-49E1-B43E-510335546911}"/>
                </a:ext>
              </a:extLst>
            </p:cNvPr>
            <p:cNvSpPr/>
            <p:nvPr/>
          </p:nvSpPr>
          <p:spPr>
            <a:xfrm>
              <a:off x="9905999" y="7143749"/>
              <a:ext cx="7429500" cy="809625"/>
            </a:xfrm>
            <a:custGeom>
              <a:avLst/>
              <a:gdLst/>
              <a:ahLst/>
              <a:cxnLst/>
              <a:rect l="l" t="t" r="r" b="b"/>
              <a:pathLst>
                <a:path w="7429500" h="809625">
                  <a:moveTo>
                    <a:pt x="7429499" y="809624"/>
                  </a:moveTo>
                  <a:lnTo>
                    <a:pt x="0" y="809624"/>
                  </a:lnTo>
                  <a:lnTo>
                    <a:pt x="0" y="0"/>
                  </a:lnTo>
                  <a:lnTo>
                    <a:pt x="7429499" y="0"/>
                  </a:lnTo>
                  <a:lnTo>
                    <a:pt x="7429499" y="80962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5" name="object 33">
              <a:extLst>
                <a:ext uri="{FF2B5EF4-FFF2-40B4-BE49-F238E27FC236}">
                  <a16:creationId xmlns:a16="http://schemas.microsoft.com/office/drawing/2014/main" id="{49929DC9-277B-486E-B005-E28BD3ACAA8D}"/>
                </a:ext>
              </a:extLst>
            </p:cNvPr>
            <p:cNvSpPr/>
            <p:nvPr/>
          </p:nvSpPr>
          <p:spPr>
            <a:xfrm>
              <a:off x="9905999" y="7143749"/>
              <a:ext cx="38100" cy="809625"/>
            </a:xfrm>
            <a:custGeom>
              <a:avLst/>
              <a:gdLst/>
              <a:ahLst/>
              <a:cxnLst/>
              <a:rect l="l" t="t" r="r" b="b"/>
              <a:pathLst>
                <a:path w="38100" h="809625">
                  <a:moveTo>
                    <a:pt x="38099" y="809624"/>
                  </a:moveTo>
                  <a:lnTo>
                    <a:pt x="0" y="80962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809624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6" name="object 34">
              <a:extLst>
                <a:ext uri="{FF2B5EF4-FFF2-40B4-BE49-F238E27FC236}">
                  <a16:creationId xmlns:a16="http://schemas.microsoft.com/office/drawing/2014/main" id="{F26CA13A-B80E-404F-BE5F-6F36A7DBE4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6786" y="7484048"/>
              <a:ext cx="130395" cy="173258"/>
            </a:xfrm>
            <a:prstGeom prst="rect">
              <a:avLst/>
            </a:prstGeom>
          </p:spPr>
        </p:pic>
      </p:grpSp>
      <p:sp>
        <p:nvSpPr>
          <p:cNvPr id="53" name="object 37">
            <a:extLst>
              <a:ext uri="{FF2B5EF4-FFF2-40B4-BE49-F238E27FC236}">
                <a16:creationId xmlns:a16="http://schemas.microsoft.com/office/drawing/2014/main" id="{671E54CB-4439-434A-949F-59CDCB30699D}"/>
              </a:ext>
            </a:extLst>
          </p:cNvPr>
          <p:cNvSpPr/>
          <p:nvPr/>
        </p:nvSpPr>
        <p:spPr>
          <a:xfrm>
            <a:off x="9531423" y="8423910"/>
            <a:ext cx="7419975" cy="662001"/>
          </a:xfrm>
          <a:custGeom>
            <a:avLst/>
            <a:gdLst/>
            <a:ahLst/>
            <a:cxnLst/>
            <a:rect l="l" t="t" r="r" b="b"/>
            <a:pathLst>
              <a:path w="7419975" h="1266825">
                <a:moveTo>
                  <a:pt x="7353227" y="1266824"/>
                </a:moveTo>
                <a:lnTo>
                  <a:pt x="66747" y="1266824"/>
                </a:lnTo>
                <a:lnTo>
                  <a:pt x="62100" y="1266366"/>
                </a:lnTo>
                <a:lnTo>
                  <a:pt x="24240" y="1249216"/>
                </a:lnTo>
                <a:lnTo>
                  <a:pt x="2287" y="1213924"/>
                </a:lnTo>
                <a:lnTo>
                  <a:pt x="0" y="1200077"/>
                </a:lnTo>
                <a:lnTo>
                  <a:pt x="0" y="1195387"/>
                </a:lnTo>
                <a:lnTo>
                  <a:pt x="0" y="66746"/>
                </a:lnTo>
                <a:lnTo>
                  <a:pt x="14644" y="27847"/>
                </a:lnTo>
                <a:lnTo>
                  <a:pt x="48431" y="3642"/>
                </a:lnTo>
                <a:lnTo>
                  <a:pt x="66747" y="0"/>
                </a:lnTo>
                <a:lnTo>
                  <a:pt x="7353227" y="0"/>
                </a:lnTo>
                <a:lnTo>
                  <a:pt x="7392123" y="14645"/>
                </a:lnTo>
                <a:lnTo>
                  <a:pt x="7416330" y="48431"/>
                </a:lnTo>
                <a:lnTo>
                  <a:pt x="7419973" y="66746"/>
                </a:lnTo>
                <a:lnTo>
                  <a:pt x="7419973" y="1200077"/>
                </a:lnTo>
                <a:lnTo>
                  <a:pt x="7405327" y="1238975"/>
                </a:lnTo>
                <a:lnTo>
                  <a:pt x="7371538" y="1263180"/>
                </a:lnTo>
                <a:lnTo>
                  <a:pt x="7357872" y="1266366"/>
                </a:lnTo>
                <a:lnTo>
                  <a:pt x="7353227" y="1266824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object 38">
            <a:extLst>
              <a:ext uri="{FF2B5EF4-FFF2-40B4-BE49-F238E27FC236}">
                <a16:creationId xmlns:a16="http://schemas.microsoft.com/office/drawing/2014/main" id="{B593CDC9-9B05-4F0A-A084-5A8189CB51F1}"/>
              </a:ext>
            </a:extLst>
          </p:cNvPr>
          <p:cNvSpPr/>
          <p:nvPr/>
        </p:nvSpPr>
        <p:spPr>
          <a:xfrm>
            <a:off x="9531423" y="7807359"/>
            <a:ext cx="7419975" cy="1262953"/>
          </a:xfrm>
          <a:custGeom>
            <a:avLst/>
            <a:gdLst/>
            <a:ahLst/>
            <a:cxnLst/>
            <a:rect l="l" t="t" r="r" b="b"/>
            <a:pathLst>
              <a:path w="7419975" h="1266825">
                <a:moveTo>
                  <a:pt x="0" y="1195387"/>
                </a:moveTo>
                <a:lnTo>
                  <a:pt x="0" y="71437"/>
                </a:lnTo>
                <a:lnTo>
                  <a:pt x="0" y="66746"/>
                </a:lnTo>
                <a:lnTo>
                  <a:pt x="456" y="62100"/>
                </a:lnTo>
                <a:lnTo>
                  <a:pt x="1371" y="57500"/>
                </a:lnTo>
                <a:lnTo>
                  <a:pt x="2287" y="52899"/>
                </a:lnTo>
                <a:lnTo>
                  <a:pt x="3641" y="48432"/>
                </a:lnTo>
                <a:lnTo>
                  <a:pt x="5436" y="44099"/>
                </a:lnTo>
                <a:lnTo>
                  <a:pt x="7232" y="39764"/>
                </a:lnTo>
                <a:lnTo>
                  <a:pt x="9433" y="35647"/>
                </a:lnTo>
                <a:lnTo>
                  <a:pt x="12038" y="31748"/>
                </a:lnTo>
                <a:lnTo>
                  <a:pt x="14644" y="27847"/>
                </a:lnTo>
                <a:lnTo>
                  <a:pt x="17605" y="24239"/>
                </a:lnTo>
                <a:lnTo>
                  <a:pt x="20923" y="20923"/>
                </a:lnTo>
                <a:lnTo>
                  <a:pt x="24240" y="17606"/>
                </a:lnTo>
                <a:lnTo>
                  <a:pt x="27848" y="14645"/>
                </a:lnTo>
                <a:lnTo>
                  <a:pt x="31748" y="12038"/>
                </a:lnTo>
                <a:lnTo>
                  <a:pt x="35647" y="9432"/>
                </a:lnTo>
                <a:lnTo>
                  <a:pt x="39764" y="7231"/>
                </a:lnTo>
                <a:lnTo>
                  <a:pt x="44098" y="5436"/>
                </a:lnTo>
                <a:lnTo>
                  <a:pt x="48431" y="3642"/>
                </a:lnTo>
                <a:lnTo>
                  <a:pt x="52899" y="2287"/>
                </a:lnTo>
                <a:lnTo>
                  <a:pt x="57499" y="1372"/>
                </a:lnTo>
                <a:lnTo>
                  <a:pt x="62100" y="457"/>
                </a:lnTo>
                <a:lnTo>
                  <a:pt x="66747" y="0"/>
                </a:lnTo>
                <a:lnTo>
                  <a:pt x="71437" y="0"/>
                </a:lnTo>
                <a:lnTo>
                  <a:pt x="7348536" y="0"/>
                </a:lnTo>
                <a:lnTo>
                  <a:pt x="7353227" y="0"/>
                </a:lnTo>
                <a:lnTo>
                  <a:pt x="7357872" y="457"/>
                </a:lnTo>
                <a:lnTo>
                  <a:pt x="7362472" y="1372"/>
                </a:lnTo>
                <a:lnTo>
                  <a:pt x="7367071" y="2287"/>
                </a:lnTo>
                <a:lnTo>
                  <a:pt x="7388222" y="12038"/>
                </a:lnTo>
                <a:lnTo>
                  <a:pt x="7392123" y="14645"/>
                </a:lnTo>
                <a:lnTo>
                  <a:pt x="7395733" y="17606"/>
                </a:lnTo>
                <a:lnTo>
                  <a:pt x="7399049" y="20923"/>
                </a:lnTo>
                <a:lnTo>
                  <a:pt x="7402367" y="24239"/>
                </a:lnTo>
                <a:lnTo>
                  <a:pt x="7405327" y="27847"/>
                </a:lnTo>
                <a:lnTo>
                  <a:pt x="7407931" y="31748"/>
                </a:lnTo>
                <a:lnTo>
                  <a:pt x="7410538" y="35647"/>
                </a:lnTo>
                <a:lnTo>
                  <a:pt x="7419974" y="71437"/>
                </a:lnTo>
                <a:lnTo>
                  <a:pt x="7419974" y="1195387"/>
                </a:lnTo>
                <a:lnTo>
                  <a:pt x="7419973" y="1200077"/>
                </a:lnTo>
                <a:lnTo>
                  <a:pt x="7419515" y="1204723"/>
                </a:lnTo>
                <a:lnTo>
                  <a:pt x="7418599" y="1209323"/>
                </a:lnTo>
                <a:lnTo>
                  <a:pt x="7417684" y="1213924"/>
                </a:lnTo>
                <a:lnTo>
                  <a:pt x="7407932" y="1235075"/>
                </a:lnTo>
                <a:lnTo>
                  <a:pt x="7405327" y="1238975"/>
                </a:lnTo>
                <a:lnTo>
                  <a:pt x="7402367" y="1242583"/>
                </a:lnTo>
                <a:lnTo>
                  <a:pt x="7399049" y="1245900"/>
                </a:lnTo>
                <a:lnTo>
                  <a:pt x="7395733" y="1249216"/>
                </a:lnTo>
                <a:lnTo>
                  <a:pt x="7392123" y="1252177"/>
                </a:lnTo>
                <a:lnTo>
                  <a:pt x="7388222" y="1254783"/>
                </a:lnTo>
                <a:lnTo>
                  <a:pt x="7384322" y="1257390"/>
                </a:lnTo>
                <a:lnTo>
                  <a:pt x="7362471" y="1265451"/>
                </a:lnTo>
                <a:lnTo>
                  <a:pt x="7357872" y="1266366"/>
                </a:lnTo>
                <a:lnTo>
                  <a:pt x="7353227" y="1266824"/>
                </a:lnTo>
                <a:lnTo>
                  <a:pt x="7348536" y="1266824"/>
                </a:lnTo>
                <a:lnTo>
                  <a:pt x="71437" y="1266824"/>
                </a:lnTo>
                <a:lnTo>
                  <a:pt x="66747" y="1266824"/>
                </a:lnTo>
                <a:lnTo>
                  <a:pt x="62100" y="1266366"/>
                </a:lnTo>
                <a:lnTo>
                  <a:pt x="57499" y="1265451"/>
                </a:lnTo>
                <a:lnTo>
                  <a:pt x="52899" y="1264536"/>
                </a:lnTo>
                <a:lnTo>
                  <a:pt x="17605" y="1242583"/>
                </a:lnTo>
                <a:lnTo>
                  <a:pt x="12038" y="1235075"/>
                </a:lnTo>
                <a:lnTo>
                  <a:pt x="9433" y="1231175"/>
                </a:lnTo>
                <a:lnTo>
                  <a:pt x="7232" y="1227058"/>
                </a:lnTo>
                <a:lnTo>
                  <a:pt x="5436" y="1222724"/>
                </a:lnTo>
                <a:lnTo>
                  <a:pt x="3641" y="1218391"/>
                </a:lnTo>
                <a:lnTo>
                  <a:pt x="2287" y="1213924"/>
                </a:lnTo>
                <a:lnTo>
                  <a:pt x="1371" y="1209323"/>
                </a:lnTo>
                <a:lnTo>
                  <a:pt x="456" y="1204723"/>
                </a:lnTo>
                <a:lnTo>
                  <a:pt x="0" y="1200077"/>
                </a:lnTo>
                <a:lnTo>
                  <a:pt x="0" y="1195387"/>
                </a:lnTo>
                <a:close/>
              </a:path>
            </a:pathLst>
          </a:custGeom>
          <a:ln w="9524">
            <a:solidFill>
              <a:srgbClr val="E4E7EB"/>
            </a:solidFill>
          </a:ln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5" name="object 39">
            <a:extLst>
              <a:ext uri="{FF2B5EF4-FFF2-40B4-BE49-F238E27FC236}">
                <a16:creationId xmlns:a16="http://schemas.microsoft.com/office/drawing/2014/main" id="{9EE5E872-4C4C-45C4-8F9E-07A6E577BB93}"/>
              </a:ext>
            </a:extLst>
          </p:cNvPr>
          <p:cNvSpPr/>
          <p:nvPr/>
        </p:nvSpPr>
        <p:spPr>
          <a:xfrm>
            <a:off x="9726685" y="9009945"/>
            <a:ext cx="7029450" cy="75967"/>
          </a:xfrm>
          <a:custGeom>
            <a:avLst/>
            <a:gdLst/>
            <a:ahLst/>
            <a:cxnLst/>
            <a:rect l="l" t="t" r="r" b="b"/>
            <a:pathLst>
              <a:path w="7029450" h="76200">
                <a:moveTo>
                  <a:pt x="6996401" y="76199"/>
                </a:moveTo>
                <a:lnTo>
                  <a:pt x="33047" y="76199"/>
                </a:lnTo>
                <a:lnTo>
                  <a:pt x="28187" y="75232"/>
                </a:lnTo>
                <a:lnTo>
                  <a:pt x="966" y="48011"/>
                </a:lnTo>
                <a:lnTo>
                  <a:pt x="0" y="43151"/>
                </a:lnTo>
                <a:lnTo>
                  <a:pt x="1" y="38099"/>
                </a:lnTo>
                <a:lnTo>
                  <a:pt x="0" y="33046"/>
                </a:lnTo>
                <a:lnTo>
                  <a:pt x="28187" y="966"/>
                </a:lnTo>
                <a:lnTo>
                  <a:pt x="33047" y="0"/>
                </a:lnTo>
                <a:lnTo>
                  <a:pt x="6996401" y="0"/>
                </a:lnTo>
                <a:lnTo>
                  <a:pt x="7028480" y="28186"/>
                </a:lnTo>
                <a:lnTo>
                  <a:pt x="7029449" y="33046"/>
                </a:lnTo>
                <a:lnTo>
                  <a:pt x="7029449" y="43151"/>
                </a:lnTo>
                <a:lnTo>
                  <a:pt x="7001260" y="75232"/>
                </a:lnTo>
                <a:lnTo>
                  <a:pt x="6996401" y="761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object 40">
            <a:extLst>
              <a:ext uri="{FF2B5EF4-FFF2-40B4-BE49-F238E27FC236}">
                <a16:creationId xmlns:a16="http://schemas.microsoft.com/office/drawing/2014/main" id="{EAEE175D-C226-435D-ACC7-907CC503159A}"/>
              </a:ext>
            </a:extLst>
          </p:cNvPr>
          <p:cNvSpPr/>
          <p:nvPr/>
        </p:nvSpPr>
        <p:spPr>
          <a:xfrm>
            <a:off x="9726686" y="9009944"/>
            <a:ext cx="5276850" cy="75967"/>
          </a:xfrm>
          <a:custGeom>
            <a:avLst/>
            <a:gdLst/>
            <a:ahLst/>
            <a:cxnLst/>
            <a:rect l="l" t="t" r="r" b="b"/>
            <a:pathLst>
              <a:path w="5276850" h="76200">
                <a:moveTo>
                  <a:pt x="5276849" y="76199"/>
                </a:moveTo>
                <a:lnTo>
                  <a:pt x="38100" y="76199"/>
                </a:lnTo>
                <a:lnTo>
                  <a:pt x="30498" y="75503"/>
                </a:lnTo>
                <a:lnTo>
                  <a:pt x="697" y="45702"/>
                </a:lnTo>
                <a:lnTo>
                  <a:pt x="0" y="38100"/>
                </a:lnTo>
                <a:lnTo>
                  <a:pt x="697" y="30498"/>
                </a:lnTo>
                <a:lnTo>
                  <a:pt x="30498" y="698"/>
                </a:lnTo>
                <a:lnTo>
                  <a:pt x="38100" y="0"/>
                </a:lnTo>
                <a:lnTo>
                  <a:pt x="5276849" y="0"/>
                </a:lnTo>
                <a:lnTo>
                  <a:pt x="5276849" y="761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7" name="object 41">
            <a:extLst>
              <a:ext uri="{FF2B5EF4-FFF2-40B4-BE49-F238E27FC236}">
                <a16:creationId xmlns:a16="http://schemas.microsoft.com/office/drawing/2014/main" id="{82F6C44D-6928-410E-B29A-287EE13B6A95}"/>
              </a:ext>
            </a:extLst>
          </p:cNvPr>
          <p:cNvSpPr txBox="1"/>
          <p:nvPr/>
        </p:nvSpPr>
        <p:spPr>
          <a:xfrm>
            <a:off x="10745862" y="8513807"/>
            <a:ext cx="190309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27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총</a:t>
            </a:r>
            <a:r>
              <a:rPr sz="2000" spc="-1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spc="-27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생산</a:t>
            </a:r>
            <a:r>
              <a:rPr sz="2000" spc="-15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spc="-29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능력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58" name="object 42">
            <a:extLst>
              <a:ext uri="{FF2B5EF4-FFF2-40B4-BE49-F238E27FC236}">
                <a16:creationId xmlns:a16="http://schemas.microsoft.com/office/drawing/2014/main" id="{EBAE0DD8-EB0A-4052-9DDE-4FD999DB6E87}"/>
              </a:ext>
            </a:extLst>
          </p:cNvPr>
          <p:cNvSpPr txBox="1"/>
          <p:nvPr/>
        </p:nvSpPr>
        <p:spPr>
          <a:xfrm>
            <a:off x="13332691" y="8513542"/>
            <a:ext cx="3280571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45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15,100</a:t>
            </a:r>
            <a:r>
              <a:rPr sz="2000" spc="-145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r>
              <a:rPr sz="2000" spc="-145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/</a:t>
            </a:r>
            <a:r>
              <a:rPr sz="2000" spc="-145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년</a:t>
            </a:r>
            <a:r>
              <a:rPr sz="2000" spc="-175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spc="-50" dirty="0">
                <a:solidFill>
                  <a:srgbClr val="6A728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(1</a:t>
            </a:r>
            <a:r>
              <a:rPr sz="2000" spc="30" dirty="0">
                <a:solidFill>
                  <a:srgbClr val="6A728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000" spc="-65" dirty="0">
                <a:solidFill>
                  <a:srgbClr val="6A728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Shift</a:t>
            </a:r>
            <a:r>
              <a:rPr sz="2000" spc="30" dirty="0">
                <a:solidFill>
                  <a:srgbClr val="6A728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000" spc="-105" dirty="0">
                <a:solidFill>
                  <a:srgbClr val="6A728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기준</a:t>
            </a:r>
            <a:r>
              <a:rPr sz="2000" spc="-105" dirty="0">
                <a:solidFill>
                  <a:srgbClr val="6A728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)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</p:txBody>
      </p:sp>
      <p:pic>
        <p:nvPicPr>
          <p:cNvPr id="59" name="Picture 13">
            <a:extLst>
              <a:ext uri="{FF2B5EF4-FFF2-40B4-BE49-F238E27FC236}">
                <a16:creationId xmlns:a16="http://schemas.microsoft.com/office/drawing/2014/main" id="{B1E49D9F-5F92-4C50-9C6E-4DE7DE3A32C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104" y="3568668"/>
            <a:ext cx="1143000" cy="9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그림 11">
            <a:extLst>
              <a:ext uri="{FF2B5EF4-FFF2-40B4-BE49-F238E27FC236}">
                <a16:creationId xmlns:a16="http://schemas.microsoft.com/office/drawing/2014/main" id="{F2F6C51D-7F18-4499-BDC8-13B7DEDE2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159" y="4441718"/>
            <a:ext cx="1308203" cy="110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그림 4">
            <a:extLst>
              <a:ext uri="{FF2B5EF4-FFF2-40B4-BE49-F238E27FC236}">
                <a16:creationId xmlns:a16="http://schemas.microsoft.com/office/drawing/2014/main" id="{BDF2F539-BDF4-4FE9-8ADE-573A1B2AA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8" r="12986"/>
          <a:stretch/>
        </p:blipFill>
        <p:spPr bwMode="auto">
          <a:xfrm>
            <a:off x="14479450" y="5796780"/>
            <a:ext cx="1328527" cy="114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그림 2">
            <a:extLst>
              <a:ext uri="{FF2B5EF4-FFF2-40B4-BE49-F238E27FC236}">
                <a16:creationId xmlns:a16="http://schemas.microsoft.com/office/drawing/2014/main" id="{F1144A7D-256D-4FCC-AE15-FB2BAAAFD6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3602" y="7082941"/>
            <a:ext cx="137071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object 30">
            <a:extLst>
              <a:ext uri="{FF2B5EF4-FFF2-40B4-BE49-F238E27FC236}">
                <a16:creationId xmlns:a16="http://schemas.microsoft.com/office/drawing/2014/main" id="{EF1F371D-029F-48D2-8BC8-FCBA8A1C106D}"/>
              </a:ext>
            </a:extLst>
          </p:cNvPr>
          <p:cNvSpPr txBox="1"/>
          <p:nvPr/>
        </p:nvSpPr>
        <p:spPr>
          <a:xfrm>
            <a:off x="9564761" y="7425840"/>
            <a:ext cx="7391400" cy="47961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100"/>
              </a:spcBef>
            </a:pPr>
            <a:r>
              <a:rPr lang="en-US" sz="2200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EV</a:t>
            </a:r>
            <a:r>
              <a:rPr lang="en-US" sz="2000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lang="ko-KR" altLang="en-US" sz="2000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감속기</a:t>
            </a:r>
            <a:r>
              <a:rPr lang="en-US" sz="2000" spc="-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     </a:t>
            </a:r>
            <a:r>
              <a:rPr sz="2000" spc="-190" dirty="0" err="1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생산</a:t>
            </a:r>
            <a:r>
              <a:rPr sz="2000" spc="-75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능력</a:t>
            </a:r>
            <a:r>
              <a:rPr sz="2000" spc="-14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: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 8,400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대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venir"/>
              </a:rPr>
              <a:t>/</a:t>
            </a:r>
            <a:r>
              <a:rPr sz="2000" spc="-10" dirty="0">
                <a:solidFill>
                  <a:srgbClr val="4A546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74" name="object 2"/>
          <p:cNvSpPr txBox="1">
            <a:spLocks noGrp="1"/>
          </p:cNvSpPr>
          <p:nvPr>
            <p:ph type="title"/>
          </p:nvPr>
        </p:nvSpPr>
        <p:spPr>
          <a:xfrm>
            <a:off x="185071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ko-KR" alt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  요</a:t>
            </a:r>
            <a:endParaRPr sz="3600" b="0" spc="-64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CBF2B18-2880-AD0E-005C-FBFF4D2DC839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F5B3F18A-BB4C-AC5F-7FEA-6F4EEFF60B65}"/>
              </a:ext>
            </a:extLst>
          </p:cNvPr>
          <p:cNvSpPr/>
          <p:nvPr/>
        </p:nvSpPr>
        <p:spPr>
          <a:xfrm>
            <a:off x="10980000" y="1832093"/>
            <a:ext cx="857250" cy="5715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4FC77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혁</a:t>
            </a:r>
          </a:p>
        </p:txBody>
      </p:sp>
      <p:sp>
        <p:nvSpPr>
          <p:cNvPr id="5" name="object 5"/>
          <p:cNvSpPr/>
          <p:nvPr/>
        </p:nvSpPr>
        <p:spPr>
          <a:xfrm>
            <a:off x="10172700" y="1836266"/>
            <a:ext cx="857250" cy="381000"/>
          </a:xfrm>
          <a:custGeom>
            <a:avLst/>
            <a:gdLst/>
            <a:ahLst/>
            <a:cxnLst/>
            <a:rect l="l" t="t" r="r" b="b"/>
            <a:pathLst>
              <a:path w="857250" h="381000">
                <a:moveTo>
                  <a:pt x="666749" y="380999"/>
                </a:moveTo>
                <a:lnTo>
                  <a:pt x="190499" y="380999"/>
                </a:lnTo>
                <a:lnTo>
                  <a:pt x="181141" y="380771"/>
                </a:lnTo>
                <a:lnTo>
                  <a:pt x="135199" y="372798"/>
                </a:lnTo>
                <a:lnTo>
                  <a:pt x="92572" y="353903"/>
                </a:lnTo>
                <a:lnTo>
                  <a:pt x="55795" y="325203"/>
                </a:lnTo>
                <a:lnTo>
                  <a:pt x="27095" y="288427"/>
                </a:lnTo>
                <a:lnTo>
                  <a:pt x="8200" y="245799"/>
                </a:lnTo>
                <a:lnTo>
                  <a:pt x="228" y="199858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2"/>
                </a:lnTo>
                <a:lnTo>
                  <a:pt x="55795" y="55795"/>
                </a:lnTo>
                <a:lnTo>
                  <a:pt x="92572" y="27095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666749" y="0"/>
                </a:lnTo>
                <a:lnTo>
                  <a:pt x="713048" y="5710"/>
                </a:lnTo>
                <a:lnTo>
                  <a:pt x="756550" y="22491"/>
                </a:lnTo>
                <a:lnTo>
                  <a:pt x="794673" y="49339"/>
                </a:lnTo>
                <a:lnTo>
                  <a:pt x="825144" y="84663"/>
                </a:lnTo>
                <a:lnTo>
                  <a:pt x="846118" y="126332"/>
                </a:lnTo>
                <a:lnTo>
                  <a:pt x="856334" y="171827"/>
                </a:lnTo>
                <a:lnTo>
                  <a:pt x="857249" y="190499"/>
                </a:lnTo>
                <a:lnTo>
                  <a:pt x="857020" y="199858"/>
                </a:lnTo>
                <a:lnTo>
                  <a:pt x="849047" y="245799"/>
                </a:lnTo>
                <a:lnTo>
                  <a:pt x="830154" y="288427"/>
                </a:lnTo>
                <a:lnTo>
                  <a:pt x="801453" y="325203"/>
                </a:lnTo>
                <a:lnTo>
                  <a:pt x="764675" y="353903"/>
                </a:lnTo>
                <a:lnTo>
                  <a:pt x="722048" y="372799"/>
                </a:lnTo>
                <a:lnTo>
                  <a:pt x="676108" y="380771"/>
                </a:lnTo>
                <a:lnTo>
                  <a:pt x="666749" y="380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86218" y="1898774"/>
            <a:ext cx="43053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2018</a:t>
            </a:r>
            <a:endParaRPr sz="1500">
              <a:latin typeface="+mn-ea"/>
              <a:ea typeface="+mn-ea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71750" y="1494338"/>
            <a:ext cx="6838950" cy="1289664"/>
          </a:xfrm>
          <a:custGeom>
            <a:avLst/>
            <a:gdLst/>
            <a:ahLst/>
            <a:cxnLst/>
            <a:rect l="l" t="t" r="r" b="b"/>
            <a:pathLst>
              <a:path w="6838950" h="1057275">
                <a:moveTo>
                  <a:pt x="6785551" y="1057274"/>
                </a:moveTo>
                <a:lnTo>
                  <a:pt x="33047" y="1057274"/>
                </a:lnTo>
                <a:lnTo>
                  <a:pt x="28187" y="1055824"/>
                </a:lnTo>
                <a:lnTo>
                  <a:pt x="966" y="1014993"/>
                </a:lnTo>
                <a:lnTo>
                  <a:pt x="0" y="1007703"/>
                </a:lnTo>
                <a:lnTo>
                  <a:pt x="0" y="1000124"/>
                </a:lnTo>
                <a:lnTo>
                  <a:pt x="0" y="49571"/>
                </a:lnTo>
                <a:lnTo>
                  <a:pt x="14731" y="11379"/>
                </a:lnTo>
                <a:lnTo>
                  <a:pt x="33047" y="0"/>
                </a:lnTo>
                <a:lnTo>
                  <a:pt x="6785551" y="0"/>
                </a:lnTo>
                <a:lnTo>
                  <a:pt x="6824863" y="19392"/>
                </a:lnTo>
                <a:lnTo>
                  <a:pt x="6838949" y="53397"/>
                </a:lnTo>
                <a:lnTo>
                  <a:pt x="6838949" y="1003877"/>
                </a:lnTo>
                <a:lnTo>
                  <a:pt x="6819556" y="1043188"/>
                </a:lnTo>
                <a:lnTo>
                  <a:pt x="6789267" y="1056908"/>
                </a:lnTo>
                <a:lnTo>
                  <a:pt x="6785551" y="10572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87625" y="1439912"/>
            <a:ext cx="77662" cy="1309162"/>
          </a:xfrm>
          <a:custGeom>
            <a:avLst/>
            <a:gdLst/>
            <a:ahLst/>
            <a:cxnLst/>
            <a:rect l="l" t="t" r="r" b="b"/>
            <a:pathLst>
              <a:path w="52069" h="1057275">
                <a:moveTo>
                  <a:pt x="51889" y="1057274"/>
                </a:moveTo>
                <a:lnTo>
                  <a:pt x="49571" y="1057274"/>
                </a:lnTo>
                <a:lnTo>
                  <a:pt x="42281" y="1055824"/>
                </a:lnTo>
                <a:lnTo>
                  <a:pt x="7250" y="1028996"/>
                </a:lnTo>
                <a:lnTo>
                  <a:pt x="0" y="1007703"/>
                </a:lnTo>
                <a:lnTo>
                  <a:pt x="0" y="49571"/>
                </a:lnTo>
                <a:lnTo>
                  <a:pt x="22097" y="11379"/>
                </a:lnTo>
                <a:lnTo>
                  <a:pt x="49571" y="0"/>
                </a:lnTo>
                <a:lnTo>
                  <a:pt x="51889" y="0"/>
                </a:lnTo>
                <a:lnTo>
                  <a:pt x="47399" y="5579"/>
                </a:lnTo>
                <a:lnTo>
                  <a:pt x="43679" y="16738"/>
                </a:lnTo>
                <a:lnTo>
                  <a:pt x="41238" y="25541"/>
                </a:lnTo>
                <a:lnTo>
                  <a:pt x="39494" y="35211"/>
                </a:lnTo>
                <a:lnTo>
                  <a:pt x="38448" y="45747"/>
                </a:lnTo>
                <a:lnTo>
                  <a:pt x="38100" y="57150"/>
                </a:lnTo>
                <a:lnTo>
                  <a:pt x="38100" y="1000125"/>
                </a:lnTo>
                <a:lnTo>
                  <a:pt x="43679" y="1040535"/>
                </a:lnTo>
                <a:lnTo>
                  <a:pt x="47399" y="1051695"/>
                </a:lnTo>
                <a:lnTo>
                  <a:pt x="51889" y="10572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8450" y="1600537"/>
            <a:ext cx="114299" cy="1523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111500" y="1558501"/>
            <a:ext cx="2099396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주</a:t>
            </a:r>
            <a:r>
              <a:rPr 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식</a:t>
            </a:r>
            <a:r>
              <a:rPr 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회</a:t>
            </a:r>
            <a:r>
              <a:rPr 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사</a:t>
            </a:r>
            <a:r>
              <a:rPr sz="1600" b="1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lang="en-US" sz="1600" b="1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엠</a:t>
            </a:r>
            <a:r>
              <a:rPr 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앤</a:t>
            </a:r>
            <a:r>
              <a:rPr 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엠</a:t>
            </a:r>
            <a:r>
              <a:rPr sz="1600" b="1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lang="en-US" sz="1600" b="1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설</a:t>
            </a:r>
            <a:r>
              <a:rPr lang="en-US" sz="1600" b="1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립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0827" y="1969183"/>
            <a:ext cx="187523" cy="14936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553450" y="2798728"/>
            <a:ext cx="857250" cy="381000"/>
          </a:xfrm>
          <a:custGeom>
            <a:avLst/>
            <a:gdLst/>
            <a:ahLst/>
            <a:cxnLst/>
            <a:rect l="l" t="t" r="r" b="b"/>
            <a:pathLst>
              <a:path w="857250" h="381000">
                <a:moveTo>
                  <a:pt x="666749" y="380999"/>
                </a:moveTo>
                <a:lnTo>
                  <a:pt x="190499" y="380999"/>
                </a:lnTo>
                <a:lnTo>
                  <a:pt x="181141" y="380771"/>
                </a:lnTo>
                <a:lnTo>
                  <a:pt x="135199" y="372798"/>
                </a:lnTo>
                <a:lnTo>
                  <a:pt x="92571" y="353903"/>
                </a:lnTo>
                <a:lnTo>
                  <a:pt x="55795" y="325203"/>
                </a:lnTo>
                <a:lnTo>
                  <a:pt x="27094" y="288427"/>
                </a:lnTo>
                <a:lnTo>
                  <a:pt x="8199" y="245799"/>
                </a:lnTo>
                <a:lnTo>
                  <a:pt x="228" y="199858"/>
                </a:lnTo>
                <a:lnTo>
                  <a:pt x="0" y="190499"/>
                </a:lnTo>
                <a:lnTo>
                  <a:pt x="228" y="181141"/>
                </a:lnTo>
                <a:lnTo>
                  <a:pt x="8199" y="135199"/>
                </a:lnTo>
                <a:lnTo>
                  <a:pt x="27094" y="92571"/>
                </a:lnTo>
                <a:lnTo>
                  <a:pt x="55795" y="55795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666749" y="0"/>
                </a:lnTo>
                <a:lnTo>
                  <a:pt x="713048" y="5710"/>
                </a:lnTo>
                <a:lnTo>
                  <a:pt x="756550" y="22491"/>
                </a:lnTo>
                <a:lnTo>
                  <a:pt x="794672" y="49339"/>
                </a:lnTo>
                <a:lnTo>
                  <a:pt x="825143" y="84663"/>
                </a:lnTo>
                <a:lnTo>
                  <a:pt x="846118" y="126332"/>
                </a:lnTo>
                <a:lnTo>
                  <a:pt x="856334" y="171827"/>
                </a:lnTo>
                <a:lnTo>
                  <a:pt x="857249" y="190499"/>
                </a:lnTo>
                <a:lnTo>
                  <a:pt x="857020" y="199858"/>
                </a:lnTo>
                <a:lnTo>
                  <a:pt x="849048" y="245799"/>
                </a:lnTo>
                <a:lnTo>
                  <a:pt x="830152" y="288427"/>
                </a:lnTo>
                <a:lnTo>
                  <a:pt x="801452" y="325203"/>
                </a:lnTo>
                <a:lnTo>
                  <a:pt x="764676" y="353903"/>
                </a:lnTo>
                <a:lnTo>
                  <a:pt x="722048" y="372799"/>
                </a:lnTo>
                <a:lnTo>
                  <a:pt x="676108" y="380771"/>
                </a:lnTo>
                <a:lnTo>
                  <a:pt x="666749" y="380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1500" y="1924646"/>
            <a:ext cx="238585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6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중기</a:t>
            </a:r>
            <a:r>
              <a:rPr sz="1600" spc="-12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17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T</a:t>
            </a:r>
            <a:r>
              <a:rPr lang="en-US" sz="1600" spc="-17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 </a:t>
            </a:r>
            <a:r>
              <a:rPr sz="1600" spc="-17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/</a:t>
            </a:r>
            <a:r>
              <a:rPr lang="en-US" sz="1600" spc="-17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 </a:t>
            </a:r>
            <a:r>
              <a:rPr sz="1600" spc="-17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M</a:t>
            </a:r>
            <a:r>
              <a:rPr lang="en-US" sz="1600" spc="-17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 </a:t>
            </a:r>
            <a:r>
              <a:rPr sz="1600" spc="-17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해제</a:t>
            </a:r>
            <a:r>
              <a:rPr sz="1600" spc="-12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사업</a:t>
            </a:r>
            <a:r>
              <a:rPr sz="1600" spc="-12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시작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66969" y="2861236"/>
            <a:ext cx="43053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2019</a:t>
            </a:r>
            <a:endParaRPr sz="1500" dirty="0">
              <a:latin typeface="+mn-ea"/>
              <a:ea typeface="+mn-ea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91748" y="2734076"/>
            <a:ext cx="6838950" cy="471288"/>
          </a:xfrm>
          <a:custGeom>
            <a:avLst/>
            <a:gdLst/>
            <a:ahLst/>
            <a:cxnLst/>
            <a:rect l="l" t="t" r="r" b="b"/>
            <a:pathLst>
              <a:path w="6838950" h="1057275">
                <a:moveTo>
                  <a:pt x="6785552" y="1057274"/>
                </a:moveTo>
                <a:lnTo>
                  <a:pt x="33047" y="1057274"/>
                </a:lnTo>
                <a:lnTo>
                  <a:pt x="4833" y="1028996"/>
                </a:lnTo>
                <a:lnTo>
                  <a:pt x="0" y="1007703"/>
                </a:lnTo>
                <a:lnTo>
                  <a:pt x="1" y="1000124"/>
                </a:lnTo>
                <a:lnTo>
                  <a:pt x="0" y="49571"/>
                </a:lnTo>
                <a:lnTo>
                  <a:pt x="14731" y="11379"/>
                </a:lnTo>
                <a:lnTo>
                  <a:pt x="33047" y="0"/>
                </a:lnTo>
                <a:lnTo>
                  <a:pt x="6785552" y="0"/>
                </a:lnTo>
                <a:lnTo>
                  <a:pt x="6824862" y="19391"/>
                </a:lnTo>
                <a:lnTo>
                  <a:pt x="6838949" y="53397"/>
                </a:lnTo>
                <a:lnTo>
                  <a:pt x="6838949" y="1003877"/>
                </a:lnTo>
                <a:lnTo>
                  <a:pt x="6819556" y="1043189"/>
                </a:lnTo>
                <a:lnTo>
                  <a:pt x="6789269" y="1056908"/>
                </a:lnTo>
                <a:lnTo>
                  <a:pt x="6785552" y="10572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45145" y="2734076"/>
            <a:ext cx="71831" cy="443539"/>
          </a:xfrm>
          <a:custGeom>
            <a:avLst/>
            <a:gdLst/>
            <a:ahLst/>
            <a:cxnLst/>
            <a:rect l="l" t="t" r="r" b="b"/>
            <a:pathLst>
              <a:path w="52070" h="1057275">
                <a:moveTo>
                  <a:pt x="51889" y="1057274"/>
                </a:moveTo>
                <a:lnTo>
                  <a:pt x="49571" y="1057274"/>
                </a:lnTo>
                <a:lnTo>
                  <a:pt x="42280" y="1055824"/>
                </a:lnTo>
                <a:lnTo>
                  <a:pt x="7249" y="1028996"/>
                </a:lnTo>
                <a:lnTo>
                  <a:pt x="0" y="1007703"/>
                </a:lnTo>
                <a:lnTo>
                  <a:pt x="0" y="49571"/>
                </a:lnTo>
                <a:lnTo>
                  <a:pt x="22096" y="11379"/>
                </a:lnTo>
                <a:lnTo>
                  <a:pt x="49571" y="0"/>
                </a:lnTo>
                <a:lnTo>
                  <a:pt x="51889" y="0"/>
                </a:lnTo>
                <a:lnTo>
                  <a:pt x="47399" y="5579"/>
                </a:lnTo>
                <a:lnTo>
                  <a:pt x="43679" y="16738"/>
                </a:lnTo>
                <a:lnTo>
                  <a:pt x="41238" y="25541"/>
                </a:lnTo>
                <a:lnTo>
                  <a:pt x="39494" y="35211"/>
                </a:lnTo>
                <a:lnTo>
                  <a:pt x="38448" y="45747"/>
                </a:lnTo>
                <a:lnTo>
                  <a:pt x="38100" y="57150"/>
                </a:lnTo>
                <a:lnTo>
                  <a:pt x="38100" y="1000125"/>
                </a:lnTo>
                <a:lnTo>
                  <a:pt x="43679" y="1040536"/>
                </a:lnTo>
                <a:lnTo>
                  <a:pt x="47399" y="1051695"/>
                </a:lnTo>
                <a:lnTo>
                  <a:pt x="51889" y="10572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92182" y="2342581"/>
            <a:ext cx="152399" cy="13334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084282" y="2291020"/>
            <a:ext cx="2379056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종감속기</a:t>
            </a:r>
            <a:r>
              <a:rPr sz="1600" spc="-13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서브</a:t>
            </a:r>
            <a:r>
              <a:rPr sz="1600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조립</a:t>
            </a:r>
            <a:r>
              <a:rPr sz="1600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양산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04000" y="1643421"/>
            <a:ext cx="190499" cy="151893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0172700" y="3518309"/>
            <a:ext cx="857250" cy="381000"/>
          </a:xfrm>
          <a:custGeom>
            <a:avLst/>
            <a:gdLst/>
            <a:ahLst/>
            <a:cxnLst/>
            <a:rect l="l" t="t" r="r" b="b"/>
            <a:pathLst>
              <a:path w="857250" h="381000">
                <a:moveTo>
                  <a:pt x="666749" y="380999"/>
                </a:moveTo>
                <a:lnTo>
                  <a:pt x="190499" y="380999"/>
                </a:lnTo>
                <a:lnTo>
                  <a:pt x="181141" y="380771"/>
                </a:lnTo>
                <a:lnTo>
                  <a:pt x="135199" y="372798"/>
                </a:lnTo>
                <a:lnTo>
                  <a:pt x="92572" y="353903"/>
                </a:lnTo>
                <a:lnTo>
                  <a:pt x="55795" y="325203"/>
                </a:lnTo>
                <a:lnTo>
                  <a:pt x="27095" y="288426"/>
                </a:lnTo>
                <a:lnTo>
                  <a:pt x="8200" y="245799"/>
                </a:lnTo>
                <a:lnTo>
                  <a:pt x="228" y="199858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1"/>
                </a:lnTo>
                <a:lnTo>
                  <a:pt x="55795" y="55795"/>
                </a:lnTo>
                <a:lnTo>
                  <a:pt x="92572" y="27095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666749" y="0"/>
                </a:lnTo>
                <a:lnTo>
                  <a:pt x="713048" y="5710"/>
                </a:lnTo>
                <a:lnTo>
                  <a:pt x="756550" y="22491"/>
                </a:lnTo>
                <a:lnTo>
                  <a:pt x="794673" y="49339"/>
                </a:lnTo>
                <a:lnTo>
                  <a:pt x="825144" y="84662"/>
                </a:lnTo>
                <a:lnTo>
                  <a:pt x="846118" y="126331"/>
                </a:lnTo>
                <a:lnTo>
                  <a:pt x="856334" y="171827"/>
                </a:lnTo>
                <a:lnTo>
                  <a:pt x="857249" y="190499"/>
                </a:lnTo>
                <a:lnTo>
                  <a:pt x="857020" y="199858"/>
                </a:lnTo>
                <a:lnTo>
                  <a:pt x="849047" y="245799"/>
                </a:lnTo>
                <a:lnTo>
                  <a:pt x="830154" y="288427"/>
                </a:lnTo>
                <a:lnTo>
                  <a:pt x="801453" y="325203"/>
                </a:lnTo>
                <a:lnTo>
                  <a:pt x="764675" y="353903"/>
                </a:lnTo>
                <a:lnTo>
                  <a:pt x="722048" y="372798"/>
                </a:lnTo>
                <a:lnTo>
                  <a:pt x="676108" y="380771"/>
                </a:lnTo>
                <a:lnTo>
                  <a:pt x="666749" y="380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01457" y="1595374"/>
            <a:ext cx="3087918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6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성연공장</a:t>
            </a:r>
            <a:r>
              <a:rPr sz="1600" b="1" spc="-13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lang="en-US" sz="1600" b="1" spc="-13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자</a:t>
            </a:r>
            <a:r>
              <a:rPr lang="en-US" altLang="ko-KR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6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가공장</a:t>
            </a:r>
            <a:r>
              <a:rPr sz="1600" b="1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6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매입</a:t>
            </a:r>
            <a:r>
              <a:rPr sz="1600" b="1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lang="en-US" altLang="ko-KR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/ </a:t>
            </a:r>
            <a:r>
              <a:rPr sz="1600" b="1" spc="-285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이전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86218" y="3580816"/>
            <a:ext cx="43053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2020</a:t>
            </a:r>
            <a:endParaRPr sz="1500">
              <a:latin typeface="+mn-ea"/>
              <a:ea typeface="+mn-ea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04000" y="2024287"/>
            <a:ext cx="154037" cy="15403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6196814" y="1982964"/>
            <a:ext cx="28178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승용</a:t>
            </a:r>
            <a:r>
              <a:rPr sz="1600" spc="-12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재생라인</a:t>
            </a:r>
            <a:r>
              <a:rPr sz="1600" spc="-12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구축</a:t>
            </a:r>
            <a:r>
              <a:rPr sz="1600" spc="-12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및</a:t>
            </a:r>
            <a:r>
              <a:rPr sz="1600" spc="-12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10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Try-</a:t>
            </a:r>
            <a:r>
              <a:rPr sz="1600" spc="-3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out</a:t>
            </a:r>
            <a:endParaRPr sz="1600" dirty="0">
              <a:latin typeface="+mn-ea"/>
              <a:ea typeface="+mn-ea"/>
              <a:cs typeface="Noto Sans JP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8524" y="2420423"/>
            <a:ext cx="144750" cy="15237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8553450" y="4717116"/>
            <a:ext cx="857250" cy="381000"/>
          </a:xfrm>
          <a:custGeom>
            <a:avLst/>
            <a:gdLst/>
            <a:ahLst/>
            <a:cxnLst/>
            <a:rect l="l" t="t" r="r" b="b"/>
            <a:pathLst>
              <a:path w="857250" h="381000">
                <a:moveTo>
                  <a:pt x="666749" y="380999"/>
                </a:moveTo>
                <a:lnTo>
                  <a:pt x="190499" y="380999"/>
                </a:lnTo>
                <a:lnTo>
                  <a:pt x="181141" y="380771"/>
                </a:lnTo>
                <a:lnTo>
                  <a:pt x="135199" y="372798"/>
                </a:lnTo>
                <a:lnTo>
                  <a:pt x="92571" y="353902"/>
                </a:lnTo>
                <a:lnTo>
                  <a:pt x="55795" y="325203"/>
                </a:lnTo>
                <a:lnTo>
                  <a:pt x="27094" y="288426"/>
                </a:lnTo>
                <a:lnTo>
                  <a:pt x="8199" y="245798"/>
                </a:lnTo>
                <a:lnTo>
                  <a:pt x="228" y="199858"/>
                </a:lnTo>
                <a:lnTo>
                  <a:pt x="0" y="190499"/>
                </a:lnTo>
                <a:lnTo>
                  <a:pt x="228" y="181140"/>
                </a:lnTo>
                <a:lnTo>
                  <a:pt x="8199" y="135199"/>
                </a:lnTo>
                <a:lnTo>
                  <a:pt x="27094" y="92571"/>
                </a:lnTo>
                <a:lnTo>
                  <a:pt x="55795" y="55796"/>
                </a:lnTo>
                <a:lnTo>
                  <a:pt x="92571" y="27095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666749" y="0"/>
                </a:lnTo>
                <a:lnTo>
                  <a:pt x="713048" y="5710"/>
                </a:lnTo>
                <a:lnTo>
                  <a:pt x="756550" y="22491"/>
                </a:lnTo>
                <a:lnTo>
                  <a:pt x="794672" y="49339"/>
                </a:lnTo>
                <a:lnTo>
                  <a:pt x="825143" y="84663"/>
                </a:lnTo>
                <a:lnTo>
                  <a:pt x="846118" y="126331"/>
                </a:lnTo>
                <a:lnTo>
                  <a:pt x="856334" y="171826"/>
                </a:lnTo>
                <a:lnTo>
                  <a:pt x="857249" y="190499"/>
                </a:lnTo>
                <a:lnTo>
                  <a:pt x="857020" y="199858"/>
                </a:lnTo>
                <a:lnTo>
                  <a:pt x="849048" y="245798"/>
                </a:lnTo>
                <a:lnTo>
                  <a:pt x="830152" y="288426"/>
                </a:lnTo>
                <a:lnTo>
                  <a:pt x="801452" y="325203"/>
                </a:lnTo>
                <a:lnTo>
                  <a:pt x="764676" y="353902"/>
                </a:lnTo>
                <a:lnTo>
                  <a:pt x="722048" y="372798"/>
                </a:lnTo>
                <a:lnTo>
                  <a:pt x="676108" y="380771"/>
                </a:lnTo>
                <a:lnTo>
                  <a:pt x="666749" y="380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96814" y="2376354"/>
            <a:ext cx="2729081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6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승용</a:t>
            </a:r>
            <a:r>
              <a:rPr sz="1600" b="1" spc="-12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16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변속기</a:t>
            </a:r>
            <a:r>
              <a:rPr lang="en-US" sz="1600" b="1" spc="-1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16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(DCT)</a:t>
            </a:r>
            <a:r>
              <a:rPr sz="1600" b="1" spc="4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재생</a:t>
            </a:r>
            <a:r>
              <a:rPr sz="1600" b="1" spc="-12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양산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66969" y="4770098"/>
            <a:ext cx="43053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2021</a:t>
            </a:r>
            <a:endParaRPr sz="1500">
              <a:latin typeface="+mn-ea"/>
              <a:ea typeface="+mn-ea"/>
              <a:cs typeface="Trebuchet MS"/>
            </a:endParaRPr>
          </a:p>
        </p:txBody>
      </p:sp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38685" y="2896282"/>
            <a:ext cx="153114" cy="129420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0731500" y="2845553"/>
            <a:ext cx="222686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중기</a:t>
            </a:r>
            <a:r>
              <a:rPr sz="1600" spc="-13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인서트</a:t>
            </a:r>
            <a:r>
              <a:rPr sz="1600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작업</a:t>
            </a:r>
            <a:r>
              <a:rPr sz="1600" spc="-13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양산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198276" y="5980906"/>
            <a:ext cx="857250" cy="381000"/>
          </a:xfrm>
          <a:custGeom>
            <a:avLst/>
            <a:gdLst/>
            <a:ahLst/>
            <a:cxnLst/>
            <a:rect l="l" t="t" r="r" b="b"/>
            <a:pathLst>
              <a:path w="857250" h="381000">
                <a:moveTo>
                  <a:pt x="666749" y="380999"/>
                </a:moveTo>
                <a:lnTo>
                  <a:pt x="190499" y="380999"/>
                </a:lnTo>
                <a:lnTo>
                  <a:pt x="181141" y="380770"/>
                </a:lnTo>
                <a:lnTo>
                  <a:pt x="135199" y="372797"/>
                </a:lnTo>
                <a:lnTo>
                  <a:pt x="92572" y="353902"/>
                </a:lnTo>
                <a:lnTo>
                  <a:pt x="55795" y="325202"/>
                </a:lnTo>
                <a:lnTo>
                  <a:pt x="27095" y="288426"/>
                </a:lnTo>
                <a:lnTo>
                  <a:pt x="8200" y="245798"/>
                </a:lnTo>
                <a:lnTo>
                  <a:pt x="228" y="199858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1"/>
                </a:lnTo>
                <a:lnTo>
                  <a:pt x="55795" y="55795"/>
                </a:lnTo>
                <a:lnTo>
                  <a:pt x="92572" y="27095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666749" y="0"/>
                </a:lnTo>
                <a:lnTo>
                  <a:pt x="713048" y="5710"/>
                </a:lnTo>
                <a:lnTo>
                  <a:pt x="756550" y="22491"/>
                </a:lnTo>
                <a:lnTo>
                  <a:pt x="794673" y="49339"/>
                </a:lnTo>
                <a:lnTo>
                  <a:pt x="825144" y="84663"/>
                </a:lnTo>
                <a:lnTo>
                  <a:pt x="846118" y="126332"/>
                </a:lnTo>
                <a:lnTo>
                  <a:pt x="856334" y="171827"/>
                </a:lnTo>
                <a:lnTo>
                  <a:pt x="857249" y="190499"/>
                </a:lnTo>
                <a:lnTo>
                  <a:pt x="857020" y="199858"/>
                </a:lnTo>
                <a:lnTo>
                  <a:pt x="849047" y="245798"/>
                </a:lnTo>
                <a:lnTo>
                  <a:pt x="830154" y="288426"/>
                </a:lnTo>
                <a:lnTo>
                  <a:pt x="801453" y="325202"/>
                </a:lnTo>
                <a:lnTo>
                  <a:pt x="764675" y="353902"/>
                </a:lnTo>
                <a:lnTo>
                  <a:pt x="722048" y="372797"/>
                </a:lnTo>
                <a:lnTo>
                  <a:pt x="676108" y="380770"/>
                </a:lnTo>
                <a:lnTo>
                  <a:pt x="666749" y="380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411794" y="6033889"/>
            <a:ext cx="43053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2022</a:t>
            </a:r>
            <a:endParaRPr sz="1500" dirty="0">
              <a:latin typeface="+mn-ea"/>
              <a:ea typeface="+mn-ea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571748" y="7690344"/>
            <a:ext cx="6838950" cy="1150786"/>
          </a:xfrm>
          <a:custGeom>
            <a:avLst/>
            <a:gdLst/>
            <a:ahLst/>
            <a:cxnLst/>
            <a:rect l="l" t="t" r="r" b="b"/>
            <a:pathLst>
              <a:path w="6838950" h="1400175">
                <a:moveTo>
                  <a:pt x="6785551" y="1400174"/>
                </a:moveTo>
                <a:lnTo>
                  <a:pt x="33047" y="1400174"/>
                </a:lnTo>
                <a:lnTo>
                  <a:pt x="28187" y="1398723"/>
                </a:lnTo>
                <a:lnTo>
                  <a:pt x="966" y="1357892"/>
                </a:lnTo>
                <a:lnTo>
                  <a:pt x="0" y="1350602"/>
                </a:lnTo>
                <a:lnTo>
                  <a:pt x="0" y="1343024"/>
                </a:lnTo>
                <a:lnTo>
                  <a:pt x="0" y="49570"/>
                </a:lnTo>
                <a:lnTo>
                  <a:pt x="14731" y="11378"/>
                </a:lnTo>
                <a:lnTo>
                  <a:pt x="33047" y="0"/>
                </a:lnTo>
                <a:lnTo>
                  <a:pt x="6785551" y="0"/>
                </a:lnTo>
                <a:lnTo>
                  <a:pt x="6824863" y="19390"/>
                </a:lnTo>
                <a:lnTo>
                  <a:pt x="6838949" y="53397"/>
                </a:lnTo>
                <a:lnTo>
                  <a:pt x="6838949" y="1346776"/>
                </a:lnTo>
                <a:lnTo>
                  <a:pt x="6819556" y="1386088"/>
                </a:lnTo>
                <a:lnTo>
                  <a:pt x="6789267" y="1399808"/>
                </a:lnTo>
                <a:lnTo>
                  <a:pt x="6785551" y="14001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560320" y="7711879"/>
            <a:ext cx="92160" cy="1183677"/>
          </a:xfrm>
          <a:custGeom>
            <a:avLst/>
            <a:gdLst/>
            <a:ahLst/>
            <a:cxnLst/>
            <a:rect l="l" t="t" r="r" b="b"/>
            <a:pathLst>
              <a:path w="52069" h="1400175">
                <a:moveTo>
                  <a:pt x="51889" y="1400174"/>
                </a:moveTo>
                <a:lnTo>
                  <a:pt x="49571" y="1400174"/>
                </a:lnTo>
                <a:lnTo>
                  <a:pt x="42281" y="1398724"/>
                </a:lnTo>
                <a:lnTo>
                  <a:pt x="7250" y="1371896"/>
                </a:lnTo>
                <a:lnTo>
                  <a:pt x="0" y="1350602"/>
                </a:lnTo>
                <a:lnTo>
                  <a:pt x="0" y="49571"/>
                </a:lnTo>
                <a:lnTo>
                  <a:pt x="22097" y="11379"/>
                </a:lnTo>
                <a:lnTo>
                  <a:pt x="49571" y="0"/>
                </a:lnTo>
                <a:lnTo>
                  <a:pt x="51889" y="0"/>
                </a:lnTo>
                <a:lnTo>
                  <a:pt x="47399" y="5580"/>
                </a:lnTo>
                <a:lnTo>
                  <a:pt x="43679" y="16738"/>
                </a:lnTo>
                <a:lnTo>
                  <a:pt x="41238" y="25541"/>
                </a:lnTo>
                <a:lnTo>
                  <a:pt x="39494" y="35210"/>
                </a:lnTo>
                <a:lnTo>
                  <a:pt x="38448" y="45747"/>
                </a:lnTo>
                <a:lnTo>
                  <a:pt x="38100" y="57150"/>
                </a:lnTo>
                <a:lnTo>
                  <a:pt x="38100" y="1343025"/>
                </a:lnTo>
                <a:lnTo>
                  <a:pt x="43679" y="1383435"/>
                </a:lnTo>
                <a:lnTo>
                  <a:pt x="47399" y="1394595"/>
                </a:lnTo>
                <a:lnTo>
                  <a:pt x="51889" y="14001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 sz="1600">
              <a:latin typeface="+mn-ea"/>
              <a:ea typeface="+mn-ea"/>
            </a:endParaRPr>
          </a:p>
        </p:txBody>
      </p:sp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19398" y="7822599"/>
            <a:ext cx="153412" cy="10821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111498" y="7774608"/>
            <a:ext cx="2421052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일 체 형  </a:t>
            </a:r>
            <a:r>
              <a:rPr lang="en-US" altLang="ko-KR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E V </a:t>
            </a:r>
            <a:r>
              <a:rPr lang="ko-KR" alt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감속기 재생 양산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19398" y="8209328"/>
            <a:ext cx="152399" cy="13391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19398" y="8552793"/>
            <a:ext cx="152399" cy="13334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8553450" y="6971506"/>
            <a:ext cx="857250" cy="381000"/>
          </a:xfrm>
          <a:custGeom>
            <a:avLst/>
            <a:gdLst/>
            <a:ahLst/>
            <a:cxnLst/>
            <a:rect l="l" t="t" r="r" b="b"/>
            <a:pathLst>
              <a:path w="857250" h="381000">
                <a:moveTo>
                  <a:pt x="666749" y="380999"/>
                </a:moveTo>
                <a:lnTo>
                  <a:pt x="190499" y="380999"/>
                </a:lnTo>
                <a:lnTo>
                  <a:pt x="181141" y="380771"/>
                </a:lnTo>
                <a:lnTo>
                  <a:pt x="135199" y="372798"/>
                </a:lnTo>
                <a:lnTo>
                  <a:pt x="92571" y="353903"/>
                </a:lnTo>
                <a:lnTo>
                  <a:pt x="55795" y="325203"/>
                </a:lnTo>
                <a:lnTo>
                  <a:pt x="27094" y="288426"/>
                </a:lnTo>
                <a:lnTo>
                  <a:pt x="8199" y="245798"/>
                </a:lnTo>
                <a:lnTo>
                  <a:pt x="228" y="199858"/>
                </a:lnTo>
                <a:lnTo>
                  <a:pt x="0" y="190499"/>
                </a:lnTo>
                <a:lnTo>
                  <a:pt x="228" y="181141"/>
                </a:lnTo>
                <a:lnTo>
                  <a:pt x="8199" y="135199"/>
                </a:lnTo>
                <a:lnTo>
                  <a:pt x="27094" y="92572"/>
                </a:lnTo>
                <a:lnTo>
                  <a:pt x="55795" y="55796"/>
                </a:lnTo>
                <a:lnTo>
                  <a:pt x="92571" y="27094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666749" y="0"/>
                </a:lnTo>
                <a:lnTo>
                  <a:pt x="713048" y="5710"/>
                </a:lnTo>
                <a:lnTo>
                  <a:pt x="756550" y="22491"/>
                </a:lnTo>
                <a:lnTo>
                  <a:pt x="794672" y="49339"/>
                </a:lnTo>
                <a:lnTo>
                  <a:pt x="825143" y="84663"/>
                </a:lnTo>
                <a:lnTo>
                  <a:pt x="846118" y="126331"/>
                </a:lnTo>
                <a:lnTo>
                  <a:pt x="856334" y="171827"/>
                </a:lnTo>
                <a:lnTo>
                  <a:pt x="857249" y="190499"/>
                </a:lnTo>
                <a:lnTo>
                  <a:pt x="857020" y="199858"/>
                </a:lnTo>
                <a:lnTo>
                  <a:pt x="849048" y="245798"/>
                </a:lnTo>
                <a:lnTo>
                  <a:pt x="830152" y="288426"/>
                </a:lnTo>
                <a:lnTo>
                  <a:pt x="801452" y="325203"/>
                </a:lnTo>
                <a:lnTo>
                  <a:pt x="764676" y="353903"/>
                </a:lnTo>
                <a:lnTo>
                  <a:pt x="722048" y="372798"/>
                </a:lnTo>
                <a:lnTo>
                  <a:pt x="676108" y="380771"/>
                </a:lnTo>
                <a:lnTo>
                  <a:pt x="666749" y="380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66969" y="7024489"/>
            <a:ext cx="43053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2023</a:t>
            </a:r>
            <a:endParaRPr sz="1500" dirty="0">
              <a:latin typeface="+mn-ea"/>
              <a:ea typeface="+mn-ea"/>
              <a:cs typeface="Trebuchet M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191748" y="6742906"/>
            <a:ext cx="6838950" cy="819551"/>
          </a:xfrm>
          <a:custGeom>
            <a:avLst/>
            <a:gdLst/>
            <a:ahLst/>
            <a:cxnLst/>
            <a:rect l="l" t="t" r="r" b="b"/>
            <a:pathLst>
              <a:path w="6838950" h="1390650">
                <a:moveTo>
                  <a:pt x="6785552" y="1390648"/>
                </a:moveTo>
                <a:lnTo>
                  <a:pt x="33047" y="1390648"/>
                </a:lnTo>
                <a:lnTo>
                  <a:pt x="28186" y="1389198"/>
                </a:lnTo>
                <a:lnTo>
                  <a:pt x="966" y="1348367"/>
                </a:lnTo>
                <a:lnTo>
                  <a:pt x="0" y="1341077"/>
                </a:lnTo>
                <a:lnTo>
                  <a:pt x="1" y="1333499"/>
                </a:lnTo>
                <a:lnTo>
                  <a:pt x="0" y="49570"/>
                </a:lnTo>
                <a:lnTo>
                  <a:pt x="14731" y="11378"/>
                </a:lnTo>
                <a:lnTo>
                  <a:pt x="33047" y="0"/>
                </a:lnTo>
                <a:lnTo>
                  <a:pt x="6785552" y="0"/>
                </a:lnTo>
                <a:lnTo>
                  <a:pt x="6824862" y="19391"/>
                </a:lnTo>
                <a:lnTo>
                  <a:pt x="6838949" y="53396"/>
                </a:lnTo>
                <a:lnTo>
                  <a:pt x="6838949" y="1337251"/>
                </a:lnTo>
                <a:lnTo>
                  <a:pt x="6819556" y="1376563"/>
                </a:lnTo>
                <a:lnTo>
                  <a:pt x="6789269" y="1390282"/>
                </a:lnTo>
                <a:lnTo>
                  <a:pt x="6785552" y="139064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 sz="1600">
              <a:latin typeface="+mn-ea"/>
              <a:ea typeface="+mn-e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0245145" y="6764563"/>
            <a:ext cx="86855" cy="776237"/>
          </a:xfrm>
          <a:custGeom>
            <a:avLst/>
            <a:gdLst/>
            <a:ahLst/>
            <a:cxnLst/>
            <a:rect l="l" t="t" r="r" b="b"/>
            <a:pathLst>
              <a:path w="52070" h="1390650">
                <a:moveTo>
                  <a:pt x="51889" y="1390649"/>
                </a:moveTo>
                <a:lnTo>
                  <a:pt x="49571" y="1390649"/>
                </a:lnTo>
                <a:lnTo>
                  <a:pt x="42280" y="1389198"/>
                </a:lnTo>
                <a:lnTo>
                  <a:pt x="7249" y="1362370"/>
                </a:lnTo>
                <a:lnTo>
                  <a:pt x="0" y="1341078"/>
                </a:lnTo>
                <a:lnTo>
                  <a:pt x="0" y="49571"/>
                </a:lnTo>
                <a:lnTo>
                  <a:pt x="22096" y="11379"/>
                </a:lnTo>
                <a:lnTo>
                  <a:pt x="49571" y="0"/>
                </a:lnTo>
                <a:lnTo>
                  <a:pt x="51889" y="0"/>
                </a:lnTo>
                <a:lnTo>
                  <a:pt x="47399" y="5580"/>
                </a:lnTo>
                <a:lnTo>
                  <a:pt x="43679" y="16738"/>
                </a:lnTo>
                <a:lnTo>
                  <a:pt x="41238" y="25541"/>
                </a:lnTo>
                <a:lnTo>
                  <a:pt x="39494" y="35211"/>
                </a:lnTo>
                <a:lnTo>
                  <a:pt x="38448" y="45747"/>
                </a:lnTo>
                <a:lnTo>
                  <a:pt x="38100" y="57150"/>
                </a:lnTo>
                <a:lnTo>
                  <a:pt x="38100" y="1333500"/>
                </a:lnTo>
                <a:lnTo>
                  <a:pt x="43679" y="1373910"/>
                </a:lnTo>
                <a:lnTo>
                  <a:pt x="47399" y="1385069"/>
                </a:lnTo>
                <a:lnTo>
                  <a:pt x="51889" y="13906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 sz="1600">
              <a:latin typeface="+mn-ea"/>
              <a:ea typeface="+mn-ea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39400" y="6879447"/>
            <a:ext cx="152399" cy="149560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10731500" y="6870706"/>
            <a:ext cx="296256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분리형 </a:t>
            </a:r>
            <a:r>
              <a:rPr lang="en-US" altLang="ko-KR"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E V </a:t>
            </a:r>
            <a:r>
              <a:rPr lang="ko-KR" altLang="en-US"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감속기 재생 양산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57914" y="7267919"/>
            <a:ext cx="115401" cy="153054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2580693" y="1433748"/>
            <a:ext cx="7245457" cy="8356490"/>
          </a:xfrm>
          <a:custGeom>
            <a:avLst/>
            <a:gdLst/>
            <a:ahLst/>
            <a:cxnLst/>
            <a:rect l="l" t="t" r="r" b="b"/>
            <a:pathLst>
              <a:path w="7267575" h="8382000">
                <a:moveTo>
                  <a:pt x="51892" y="8267700"/>
                </a:moveTo>
                <a:lnTo>
                  <a:pt x="49580" y="8267700"/>
                </a:lnTo>
                <a:lnTo>
                  <a:pt x="42291" y="8269160"/>
                </a:lnTo>
                <a:lnTo>
                  <a:pt x="7251" y="8295983"/>
                </a:lnTo>
                <a:lnTo>
                  <a:pt x="0" y="8317281"/>
                </a:lnTo>
                <a:lnTo>
                  <a:pt x="0" y="8382000"/>
                </a:lnTo>
                <a:lnTo>
                  <a:pt x="38100" y="8382000"/>
                </a:lnTo>
                <a:lnTo>
                  <a:pt x="38100" y="8324850"/>
                </a:lnTo>
                <a:lnTo>
                  <a:pt x="38455" y="8313458"/>
                </a:lnTo>
                <a:lnTo>
                  <a:pt x="39497" y="8302917"/>
                </a:lnTo>
                <a:lnTo>
                  <a:pt x="41249" y="8293252"/>
                </a:lnTo>
                <a:lnTo>
                  <a:pt x="43688" y="8284438"/>
                </a:lnTo>
                <a:lnTo>
                  <a:pt x="47409" y="8273288"/>
                </a:lnTo>
                <a:lnTo>
                  <a:pt x="51892" y="8267700"/>
                </a:lnTo>
                <a:close/>
              </a:path>
              <a:path w="7267575" h="8382000">
                <a:moveTo>
                  <a:pt x="7267575" y="0"/>
                </a:moveTo>
                <a:lnTo>
                  <a:pt x="7210425" y="0"/>
                </a:lnTo>
                <a:lnTo>
                  <a:pt x="7210425" y="8382000"/>
                </a:lnTo>
                <a:lnTo>
                  <a:pt x="7267575" y="8382000"/>
                </a:lnTo>
                <a:lnTo>
                  <a:pt x="7267575" y="0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pic>
        <p:nvPicPr>
          <p:cNvPr id="69" name="object 6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71400" y="1892588"/>
            <a:ext cx="228600" cy="22859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677399" y="2845525"/>
            <a:ext cx="228600" cy="22859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77399" y="3631781"/>
            <a:ext cx="228600" cy="22859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677399" y="4793316"/>
            <a:ext cx="228600" cy="228599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677399" y="6044798"/>
            <a:ext cx="228600" cy="22859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677399" y="6996502"/>
            <a:ext cx="228600" cy="228599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9785445" y="9638506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6254" y="0"/>
                </a:lnTo>
                <a:lnTo>
                  <a:pt x="12508" y="0"/>
                </a:lnTo>
              </a:path>
            </a:pathLst>
          </a:custGeom>
          <a:ln w="38099">
            <a:solidFill>
              <a:srgbClr val="0075C7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77" name="object 18">
            <a:extLst>
              <a:ext uri="{FF2B5EF4-FFF2-40B4-BE49-F238E27FC236}">
                <a16:creationId xmlns:a16="http://schemas.microsoft.com/office/drawing/2014/main" id="{DC7FD074-468C-401C-8235-BD81EB460F65}"/>
              </a:ext>
            </a:extLst>
          </p:cNvPr>
          <p:cNvSpPr/>
          <p:nvPr/>
        </p:nvSpPr>
        <p:spPr>
          <a:xfrm>
            <a:off x="2571748" y="3466306"/>
            <a:ext cx="6838950" cy="533577"/>
          </a:xfrm>
          <a:custGeom>
            <a:avLst/>
            <a:gdLst/>
            <a:ahLst/>
            <a:cxnLst/>
            <a:rect l="l" t="t" r="r" b="b"/>
            <a:pathLst>
              <a:path w="6838950" h="1057275">
                <a:moveTo>
                  <a:pt x="6785552" y="1057274"/>
                </a:moveTo>
                <a:lnTo>
                  <a:pt x="33047" y="1057274"/>
                </a:lnTo>
                <a:lnTo>
                  <a:pt x="4833" y="1028996"/>
                </a:lnTo>
                <a:lnTo>
                  <a:pt x="0" y="1007703"/>
                </a:lnTo>
                <a:lnTo>
                  <a:pt x="1" y="1000124"/>
                </a:lnTo>
                <a:lnTo>
                  <a:pt x="0" y="49571"/>
                </a:lnTo>
                <a:lnTo>
                  <a:pt x="14731" y="11379"/>
                </a:lnTo>
                <a:lnTo>
                  <a:pt x="33047" y="0"/>
                </a:lnTo>
                <a:lnTo>
                  <a:pt x="6785552" y="0"/>
                </a:lnTo>
                <a:lnTo>
                  <a:pt x="6824862" y="19391"/>
                </a:lnTo>
                <a:lnTo>
                  <a:pt x="6838949" y="53397"/>
                </a:lnTo>
                <a:lnTo>
                  <a:pt x="6838949" y="1003877"/>
                </a:lnTo>
                <a:lnTo>
                  <a:pt x="6819556" y="1043189"/>
                </a:lnTo>
                <a:lnTo>
                  <a:pt x="6789269" y="1056908"/>
                </a:lnTo>
                <a:lnTo>
                  <a:pt x="6785552" y="10572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78" name="object 19">
            <a:extLst>
              <a:ext uri="{FF2B5EF4-FFF2-40B4-BE49-F238E27FC236}">
                <a16:creationId xmlns:a16="http://schemas.microsoft.com/office/drawing/2014/main" id="{E380B7F3-8D8A-4524-96CF-57C81A461198}"/>
              </a:ext>
            </a:extLst>
          </p:cNvPr>
          <p:cNvSpPr/>
          <p:nvPr/>
        </p:nvSpPr>
        <p:spPr>
          <a:xfrm>
            <a:off x="2571749" y="3482016"/>
            <a:ext cx="80732" cy="517867"/>
          </a:xfrm>
          <a:custGeom>
            <a:avLst/>
            <a:gdLst/>
            <a:ahLst/>
            <a:cxnLst/>
            <a:rect l="l" t="t" r="r" b="b"/>
            <a:pathLst>
              <a:path w="52070" h="1057275">
                <a:moveTo>
                  <a:pt x="51889" y="1057274"/>
                </a:moveTo>
                <a:lnTo>
                  <a:pt x="49571" y="1057274"/>
                </a:lnTo>
                <a:lnTo>
                  <a:pt x="42280" y="1055824"/>
                </a:lnTo>
                <a:lnTo>
                  <a:pt x="7249" y="1028996"/>
                </a:lnTo>
                <a:lnTo>
                  <a:pt x="0" y="1007703"/>
                </a:lnTo>
                <a:lnTo>
                  <a:pt x="0" y="49571"/>
                </a:lnTo>
                <a:lnTo>
                  <a:pt x="22096" y="11379"/>
                </a:lnTo>
                <a:lnTo>
                  <a:pt x="49571" y="0"/>
                </a:lnTo>
                <a:lnTo>
                  <a:pt x="51889" y="0"/>
                </a:lnTo>
                <a:lnTo>
                  <a:pt x="47399" y="5579"/>
                </a:lnTo>
                <a:lnTo>
                  <a:pt x="43679" y="16738"/>
                </a:lnTo>
                <a:lnTo>
                  <a:pt x="41238" y="25541"/>
                </a:lnTo>
                <a:lnTo>
                  <a:pt x="39494" y="35211"/>
                </a:lnTo>
                <a:lnTo>
                  <a:pt x="38448" y="45747"/>
                </a:lnTo>
                <a:lnTo>
                  <a:pt x="38100" y="57150"/>
                </a:lnTo>
                <a:lnTo>
                  <a:pt x="38100" y="1000125"/>
                </a:lnTo>
                <a:lnTo>
                  <a:pt x="43679" y="1040536"/>
                </a:lnTo>
                <a:lnTo>
                  <a:pt x="47399" y="1051695"/>
                </a:lnTo>
                <a:lnTo>
                  <a:pt x="51889" y="10572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 sz="1600">
              <a:latin typeface="+mn-ea"/>
              <a:ea typeface="+mn-ea"/>
            </a:endParaRPr>
          </a:p>
        </p:txBody>
      </p:sp>
      <p:pic>
        <p:nvPicPr>
          <p:cNvPr id="79" name="object 40">
            <a:extLst>
              <a:ext uri="{FF2B5EF4-FFF2-40B4-BE49-F238E27FC236}">
                <a16:creationId xmlns:a16="http://schemas.microsoft.com/office/drawing/2014/main" id="{1D29D499-9352-4B0C-BBA6-59A5FBBC93A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18685" y="3669492"/>
            <a:ext cx="261900" cy="129420"/>
          </a:xfrm>
          <a:prstGeom prst="rect">
            <a:avLst/>
          </a:prstGeom>
        </p:spPr>
      </p:pic>
      <p:sp>
        <p:nvSpPr>
          <p:cNvPr id="80" name="object 41">
            <a:extLst>
              <a:ext uri="{FF2B5EF4-FFF2-40B4-BE49-F238E27FC236}">
                <a16:creationId xmlns:a16="http://schemas.microsoft.com/office/drawing/2014/main" id="{68DFCB7F-ED82-499A-9A56-2F7A6C0EAE20}"/>
              </a:ext>
            </a:extLst>
          </p:cNvPr>
          <p:cNvSpPr txBox="1"/>
          <p:nvPr/>
        </p:nvSpPr>
        <p:spPr>
          <a:xfrm>
            <a:off x="3158950" y="3618763"/>
            <a:ext cx="242105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중기 사상 작업 양산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sp>
        <p:nvSpPr>
          <p:cNvPr id="82" name="object 48">
            <a:extLst>
              <a:ext uri="{FF2B5EF4-FFF2-40B4-BE49-F238E27FC236}">
                <a16:creationId xmlns:a16="http://schemas.microsoft.com/office/drawing/2014/main" id="{74391834-40D3-4816-B533-3C18826E9554}"/>
              </a:ext>
            </a:extLst>
          </p:cNvPr>
          <p:cNvSpPr/>
          <p:nvPr/>
        </p:nvSpPr>
        <p:spPr>
          <a:xfrm>
            <a:off x="10191748" y="4304506"/>
            <a:ext cx="6838950" cy="1335706"/>
          </a:xfrm>
          <a:custGeom>
            <a:avLst/>
            <a:gdLst/>
            <a:ahLst/>
            <a:cxnLst/>
            <a:rect l="l" t="t" r="r" b="b"/>
            <a:pathLst>
              <a:path w="6838950" h="1400175">
                <a:moveTo>
                  <a:pt x="6785551" y="1400174"/>
                </a:moveTo>
                <a:lnTo>
                  <a:pt x="33047" y="1400174"/>
                </a:lnTo>
                <a:lnTo>
                  <a:pt x="28187" y="1398723"/>
                </a:lnTo>
                <a:lnTo>
                  <a:pt x="966" y="1357892"/>
                </a:lnTo>
                <a:lnTo>
                  <a:pt x="0" y="1350602"/>
                </a:lnTo>
                <a:lnTo>
                  <a:pt x="0" y="1343024"/>
                </a:lnTo>
                <a:lnTo>
                  <a:pt x="0" y="49570"/>
                </a:lnTo>
                <a:lnTo>
                  <a:pt x="14731" y="11378"/>
                </a:lnTo>
                <a:lnTo>
                  <a:pt x="33047" y="0"/>
                </a:lnTo>
                <a:lnTo>
                  <a:pt x="6785551" y="0"/>
                </a:lnTo>
                <a:lnTo>
                  <a:pt x="6824863" y="19390"/>
                </a:lnTo>
                <a:lnTo>
                  <a:pt x="6838949" y="53397"/>
                </a:lnTo>
                <a:lnTo>
                  <a:pt x="6838949" y="1346776"/>
                </a:lnTo>
                <a:lnTo>
                  <a:pt x="6819556" y="1386088"/>
                </a:lnTo>
                <a:lnTo>
                  <a:pt x="6789267" y="1399808"/>
                </a:lnTo>
                <a:lnTo>
                  <a:pt x="6785551" y="14001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83" name="object 49">
            <a:extLst>
              <a:ext uri="{FF2B5EF4-FFF2-40B4-BE49-F238E27FC236}">
                <a16:creationId xmlns:a16="http://schemas.microsoft.com/office/drawing/2014/main" id="{2E1ED0D1-9FDC-44BC-AC76-4D49443C3B5E}"/>
              </a:ext>
            </a:extLst>
          </p:cNvPr>
          <p:cNvSpPr/>
          <p:nvPr/>
        </p:nvSpPr>
        <p:spPr>
          <a:xfrm>
            <a:off x="10245145" y="4304506"/>
            <a:ext cx="86854" cy="1335706"/>
          </a:xfrm>
          <a:custGeom>
            <a:avLst/>
            <a:gdLst/>
            <a:ahLst/>
            <a:cxnLst/>
            <a:rect l="l" t="t" r="r" b="b"/>
            <a:pathLst>
              <a:path w="52069" h="1400175">
                <a:moveTo>
                  <a:pt x="51889" y="1400174"/>
                </a:moveTo>
                <a:lnTo>
                  <a:pt x="49571" y="1400174"/>
                </a:lnTo>
                <a:lnTo>
                  <a:pt x="42281" y="1398724"/>
                </a:lnTo>
                <a:lnTo>
                  <a:pt x="7250" y="1371896"/>
                </a:lnTo>
                <a:lnTo>
                  <a:pt x="0" y="1350602"/>
                </a:lnTo>
                <a:lnTo>
                  <a:pt x="0" y="49571"/>
                </a:lnTo>
                <a:lnTo>
                  <a:pt x="22097" y="11379"/>
                </a:lnTo>
                <a:lnTo>
                  <a:pt x="49571" y="0"/>
                </a:lnTo>
                <a:lnTo>
                  <a:pt x="51889" y="0"/>
                </a:lnTo>
                <a:lnTo>
                  <a:pt x="47399" y="5580"/>
                </a:lnTo>
                <a:lnTo>
                  <a:pt x="43679" y="16738"/>
                </a:lnTo>
                <a:lnTo>
                  <a:pt x="41238" y="25541"/>
                </a:lnTo>
                <a:lnTo>
                  <a:pt x="39494" y="35210"/>
                </a:lnTo>
                <a:lnTo>
                  <a:pt x="38448" y="45747"/>
                </a:lnTo>
                <a:lnTo>
                  <a:pt x="38100" y="57150"/>
                </a:lnTo>
                <a:lnTo>
                  <a:pt x="38100" y="1343025"/>
                </a:lnTo>
                <a:lnTo>
                  <a:pt x="43679" y="1383435"/>
                </a:lnTo>
                <a:lnTo>
                  <a:pt x="47399" y="1394595"/>
                </a:lnTo>
                <a:lnTo>
                  <a:pt x="51889" y="14001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pic>
        <p:nvPicPr>
          <p:cNvPr id="84" name="object 50">
            <a:extLst>
              <a:ext uri="{FF2B5EF4-FFF2-40B4-BE49-F238E27FC236}">
                <a16:creationId xmlns:a16="http://schemas.microsoft.com/office/drawing/2014/main" id="{580816CF-B1CC-4290-91C5-2E3E59738F4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39398" y="4503868"/>
            <a:ext cx="153412" cy="135466"/>
          </a:xfrm>
          <a:prstGeom prst="rect">
            <a:avLst/>
          </a:prstGeom>
        </p:spPr>
      </p:pic>
      <p:sp>
        <p:nvSpPr>
          <p:cNvPr id="85" name="object 51">
            <a:extLst>
              <a:ext uri="{FF2B5EF4-FFF2-40B4-BE49-F238E27FC236}">
                <a16:creationId xmlns:a16="http://schemas.microsoft.com/office/drawing/2014/main" id="{C134400B-70E8-48B1-A8D6-01A4B94F030A}"/>
              </a:ext>
            </a:extLst>
          </p:cNvPr>
          <p:cNvSpPr txBox="1"/>
          <p:nvPr/>
        </p:nvSpPr>
        <p:spPr>
          <a:xfrm>
            <a:off x="10731498" y="4451020"/>
            <a:ext cx="3289302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중기</a:t>
            </a:r>
            <a:r>
              <a:rPr sz="1600" spc="-12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6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종감속기</a:t>
            </a:r>
            <a:r>
              <a:rPr sz="1600" spc="-12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04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소조립</a:t>
            </a:r>
            <a:r>
              <a:rPr lang="en-US" altLang="ko-KR" sz="1600" spc="-204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spc="-204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(</a:t>
            </a:r>
            <a:r>
              <a:rPr sz="1600" spc="-204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드럼</a:t>
            </a:r>
            <a:r>
              <a:rPr sz="1600" spc="-204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)</a:t>
            </a:r>
            <a:r>
              <a:rPr sz="1600" spc="4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lang="en-US" altLang="ko-KR" sz="1600" spc="4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spc="-285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양산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sp>
        <p:nvSpPr>
          <p:cNvPr id="86" name="object 56">
            <a:extLst>
              <a:ext uri="{FF2B5EF4-FFF2-40B4-BE49-F238E27FC236}">
                <a16:creationId xmlns:a16="http://schemas.microsoft.com/office/drawing/2014/main" id="{04296E65-10C1-4717-91AF-023B5F6C3F56}"/>
              </a:ext>
            </a:extLst>
          </p:cNvPr>
          <p:cNvSpPr txBox="1"/>
          <p:nvPr/>
        </p:nvSpPr>
        <p:spPr>
          <a:xfrm>
            <a:off x="10731497" y="4824443"/>
            <a:ext cx="4028249" cy="64697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1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HEV</a:t>
            </a:r>
            <a:r>
              <a:rPr sz="1600" b="1" spc="3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12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DCT</a:t>
            </a:r>
            <a:r>
              <a:rPr sz="1600" b="1" spc="3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재생</a:t>
            </a:r>
            <a:r>
              <a:rPr sz="1600" b="1" spc="-13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양산</a:t>
            </a:r>
            <a:endParaRPr sz="1600" dirty="0">
              <a:latin typeface="+mn-ea"/>
              <a:ea typeface="+mn-ea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b="1" spc="-11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GEN2</a:t>
            </a:r>
            <a:r>
              <a:rPr sz="1600" b="1" spc="4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12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DCT</a:t>
            </a:r>
            <a:r>
              <a:rPr sz="1600" b="1" spc="4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26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재생</a:t>
            </a:r>
            <a:r>
              <a:rPr sz="1600" b="1" spc="-12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35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양산</a:t>
            </a:r>
            <a:r>
              <a:rPr lang="en-US" altLang="ko-KR" sz="1600" b="1" spc="-23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3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(</a:t>
            </a:r>
            <a:r>
              <a:rPr sz="1600" b="1" spc="-23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성연공장</a:t>
            </a:r>
            <a:r>
              <a:rPr sz="1600" b="1" spc="-12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1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생산품</a:t>
            </a:r>
            <a:r>
              <a:rPr sz="1600" b="1" spc="-16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)</a:t>
            </a:r>
            <a:endParaRPr sz="1600" dirty="0">
              <a:latin typeface="+mn-ea"/>
              <a:ea typeface="+mn-ea"/>
              <a:cs typeface="Noto Sans JP"/>
            </a:endParaRPr>
          </a:p>
        </p:txBody>
      </p:sp>
      <p:pic>
        <p:nvPicPr>
          <p:cNvPr id="87" name="object 53">
            <a:extLst>
              <a:ext uri="{FF2B5EF4-FFF2-40B4-BE49-F238E27FC236}">
                <a16:creationId xmlns:a16="http://schemas.microsoft.com/office/drawing/2014/main" id="{8DBAFD38-4C5C-423C-ABFB-FA240633B5F5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38685" y="4869265"/>
            <a:ext cx="152399" cy="133915"/>
          </a:xfrm>
          <a:prstGeom prst="rect">
            <a:avLst/>
          </a:prstGeom>
        </p:spPr>
      </p:pic>
      <p:pic>
        <p:nvPicPr>
          <p:cNvPr id="88" name="object 54">
            <a:extLst>
              <a:ext uri="{FF2B5EF4-FFF2-40B4-BE49-F238E27FC236}">
                <a16:creationId xmlns:a16="http://schemas.microsoft.com/office/drawing/2014/main" id="{5570C613-0DC5-40EF-8A5A-84217BCF0D9B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438685" y="5250706"/>
            <a:ext cx="152399" cy="133349"/>
          </a:xfrm>
          <a:prstGeom prst="rect">
            <a:avLst/>
          </a:prstGeom>
        </p:spPr>
      </p:pic>
      <p:sp>
        <p:nvSpPr>
          <p:cNvPr id="89" name="object 59">
            <a:extLst>
              <a:ext uri="{FF2B5EF4-FFF2-40B4-BE49-F238E27FC236}">
                <a16:creationId xmlns:a16="http://schemas.microsoft.com/office/drawing/2014/main" id="{D411E7AA-697C-4D9B-B371-46C3D79D6BCA}"/>
              </a:ext>
            </a:extLst>
          </p:cNvPr>
          <p:cNvSpPr/>
          <p:nvPr/>
        </p:nvSpPr>
        <p:spPr>
          <a:xfrm>
            <a:off x="2552688" y="5593834"/>
            <a:ext cx="6838950" cy="1135322"/>
          </a:xfrm>
          <a:custGeom>
            <a:avLst/>
            <a:gdLst/>
            <a:ahLst/>
            <a:cxnLst/>
            <a:rect l="l" t="t" r="r" b="b"/>
            <a:pathLst>
              <a:path w="6838950" h="1390650">
                <a:moveTo>
                  <a:pt x="6785552" y="1390648"/>
                </a:moveTo>
                <a:lnTo>
                  <a:pt x="33047" y="1390648"/>
                </a:lnTo>
                <a:lnTo>
                  <a:pt x="28186" y="1389198"/>
                </a:lnTo>
                <a:lnTo>
                  <a:pt x="966" y="1348367"/>
                </a:lnTo>
                <a:lnTo>
                  <a:pt x="0" y="1341077"/>
                </a:lnTo>
                <a:lnTo>
                  <a:pt x="1" y="1333499"/>
                </a:lnTo>
                <a:lnTo>
                  <a:pt x="0" y="49570"/>
                </a:lnTo>
                <a:lnTo>
                  <a:pt x="14731" y="11378"/>
                </a:lnTo>
                <a:lnTo>
                  <a:pt x="33047" y="0"/>
                </a:lnTo>
                <a:lnTo>
                  <a:pt x="6785552" y="0"/>
                </a:lnTo>
                <a:lnTo>
                  <a:pt x="6824862" y="19391"/>
                </a:lnTo>
                <a:lnTo>
                  <a:pt x="6838949" y="53396"/>
                </a:lnTo>
                <a:lnTo>
                  <a:pt x="6838949" y="1337251"/>
                </a:lnTo>
                <a:lnTo>
                  <a:pt x="6819556" y="1376563"/>
                </a:lnTo>
                <a:lnTo>
                  <a:pt x="6789269" y="1390282"/>
                </a:lnTo>
                <a:lnTo>
                  <a:pt x="6785552" y="139064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90" name="object 60">
            <a:extLst>
              <a:ext uri="{FF2B5EF4-FFF2-40B4-BE49-F238E27FC236}">
                <a16:creationId xmlns:a16="http://schemas.microsoft.com/office/drawing/2014/main" id="{9427086E-AE27-4F78-A05A-660C9CA29B72}"/>
              </a:ext>
            </a:extLst>
          </p:cNvPr>
          <p:cNvSpPr/>
          <p:nvPr/>
        </p:nvSpPr>
        <p:spPr>
          <a:xfrm>
            <a:off x="2571747" y="5621563"/>
            <a:ext cx="80733" cy="982129"/>
          </a:xfrm>
          <a:custGeom>
            <a:avLst/>
            <a:gdLst/>
            <a:ahLst/>
            <a:cxnLst/>
            <a:rect l="l" t="t" r="r" b="b"/>
            <a:pathLst>
              <a:path w="52070" h="1390650">
                <a:moveTo>
                  <a:pt x="51889" y="1390649"/>
                </a:moveTo>
                <a:lnTo>
                  <a:pt x="49571" y="1390649"/>
                </a:lnTo>
                <a:lnTo>
                  <a:pt x="42280" y="1389198"/>
                </a:lnTo>
                <a:lnTo>
                  <a:pt x="7249" y="1362370"/>
                </a:lnTo>
                <a:lnTo>
                  <a:pt x="0" y="1341078"/>
                </a:lnTo>
                <a:lnTo>
                  <a:pt x="0" y="49571"/>
                </a:lnTo>
                <a:lnTo>
                  <a:pt x="22096" y="11379"/>
                </a:lnTo>
                <a:lnTo>
                  <a:pt x="49571" y="0"/>
                </a:lnTo>
                <a:lnTo>
                  <a:pt x="51889" y="0"/>
                </a:lnTo>
                <a:lnTo>
                  <a:pt x="47399" y="5580"/>
                </a:lnTo>
                <a:lnTo>
                  <a:pt x="43679" y="16738"/>
                </a:lnTo>
                <a:lnTo>
                  <a:pt x="41238" y="25541"/>
                </a:lnTo>
                <a:lnTo>
                  <a:pt x="39494" y="35211"/>
                </a:lnTo>
                <a:lnTo>
                  <a:pt x="38448" y="45747"/>
                </a:lnTo>
                <a:lnTo>
                  <a:pt x="38100" y="57150"/>
                </a:lnTo>
                <a:lnTo>
                  <a:pt x="38100" y="1333500"/>
                </a:lnTo>
                <a:lnTo>
                  <a:pt x="43679" y="1373910"/>
                </a:lnTo>
                <a:lnTo>
                  <a:pt x="47399" y="1385069"/>
                </a:lnTo>
                <a:lnTo>
                  <a:pt x="51889" y="139064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 sz="1600">
              <a:latin typeface="+mn-ea"/>
              <a:ea typeface="+mn-ea"/>
            </a:endParaRPr>
          </a:p>
        </p:txBody>
      </p:sp>
      <p:pic>
        <p:nvPicPr>
          <p:cNvPr id="91" name="object 61">
            <a:extLst>
              <a:ext uri="{FF2B5EF4-FFF2-40B4-BE49-F238E27FC236}">
                <a16:creationId xmlns:a16="http://schemas.microsoft.com/office/drawing/2014/main" id="{30E5BCC3-3E8C-4BCD-BAE6-61A62AB9371C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00340" y="5745862"/>
            <a:ext cx="232667" cy="149560"/>
          </a:xfrm>
          <a:prstGeom prst="rect">
            <a:avLst/>
          </a:prstGeom>
        </p:spPr>
      </p:pic>
      <p:sp>
        <p:nvSpPr>
          <p:cNvPr id="92" name="object 62">
            <a:extLst>
              <a:ext uri="{FF2B5EF4-FFF2-40B4-BE49-F238E27FC236}">
                <a16:creationId xmlns:a16="http://schemas.microsoft.com/office/drawing/2014/main" id="{337FD851-4936-4227-8B33-0EE74ED4EBEB}"/>
              </a:ext>
            </a:extLst>
          </p:cNvPr>
          <p:cNvSpPr txBox="1"/>
          <p:nvPr/>
        </p:nvSpPr>
        <p:spPr>
          <a:xfrm>
            <a:off x="3092440" y="5677134"/>
            <a:ext cx="244011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55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습식</a:t>
            </a:r>
            <a:r>
              <a:rPr lang="en-US" altLang="ko-KR"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15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DCT</a:t>
            </a:r>
            <a:r>
              <a:rPr lang="en-US" altLang="ko-KR" sz="1600" b="1" spc="-15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15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(8</a:t>
            </a:r>
            <a:r>
              <a:rPr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속</a:t>
            </a:r>
            <a:r>
              <a:rPr sz="1600" b="1" spc="-155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)</a:t>
            </a:r>
            <a:r>
              <a:rPr sz="1600" b="1" spc="6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재생</a:t>
            </a:r>
            <a:r>
              <a:rPr sz="1600" b="1" spc="-11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양산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pic>
        <p:nvPicPr>
          <p:cNvPr id="93" name="object 64">
            <a:extLst>
              <a:ext uri="{FF2B5EF4-FFF2-40B4-BE49-F238E27FC236}">
                <a16:creationId xmlns:a16="http://schemas.microsoft.com/office/drawing/2014/main" id="{C905AEB1-37E0-4EBD-99B4-FE2E06D1D74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18854" y="6071320"/>
            <a:ext cx="176182" cy="153054"/>
          </a:xfrm>
          <a:prstGeom prst="rect">
            <a:avLst/>
          </a:prstGeom>
        </p:spPr>
      </p:pic>
      <p:pic>
        <p:nvPicPr>
          <p:cNvPr id="94" name="object 65">
            <a:extLst>
              <a:ext uri="{FF2B5EF4-FFF2-40B4-BE49-F238E27FC236}">
                <a16:creationId xmlns:a16="http://schemas.microsoft.com/office/drawing/2014/main" id="{2C0B3DDC-A61B-4A40-9583-222BFBFDECBE}"/>
              </a:ext>
            </a:extLst>
          </p:cNvPr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05071" y="6439734"/>
            <a:ext cx="218217" cy="152161"/>
          </a:xfrm>
          <a:prstGeom prst="rect">
            <a:avLst/>
          </a:prstGeom>
        </p:spPr>
      </p:pic>
      <p:sp>
        <p:nvSpPr>
          <p:cNvPr id="95" name="object 76">
            <a:extLst>
              <a:ext uri="{FF2B5EF4-FFF2-40B4-BE49-F238E27FC236}">
                <a16:creationId xmlns:a16="http://schemas.microsoft.com/office/drawing/2014/main" id="{423B8663-A5DA-4DF2-A63A-972F47CA5C5E}"/>
              </a:ext>
            </a:extLst>
          </p:cNvPr>
          <p:cNvSpPr txBox="1"/>
          <p:nvPr/>
        </p:nvSpPr>
        <p:spPr>
          <a:xfrm>
            <a:off x="3092440" y="6007734"/>
            <a:ext cx="4302426" cy="64697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9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품질경영시스템</a:t>
            </a:r>
            <a:r>
              <a:rPr lang="en-US" sz="1600" b="1" spc="-19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 </a:t>
            </a:r>
            <a:r>
              <a:rPr sz="1600" b="1" spc="-19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(I</a:t>
            </a:r>
            <a:r>
              <a:rPr lang="en-US" altLang="ko-KR" sz="1600" b="1" spc="-19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19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AT</a:t>
            </a:r>
            <a:r>
              <a:rPr lang="en-US" altLang="ko-KR" sz="1600" b="1" spc="-19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19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F-</a:t>
            </a:r>
            <a:r>
              <a:rPr sz="1600" b="1" spc="-9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16949)</a:t>
            </a:r>
            <a:r>
              <a:rPr sz="1600" b="1" spc="8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인증</a:t>
            </a:r>
            <a:r>
              <a:rPr sz="1600" b="1" spc="-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취득</a:t>
            </a:r>
            <a:endParaRPr sz="1600" dirty="0">
              <a:latin typeface="+mn-ea"/>
              <a:ea typeface="+mn-ea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b="1" spc="-20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안전보건경영시스템</a:t>
            </a:r>
            <a:r>
              <a:rPr lang="en-US" sz="1600" b="1" spc="-20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 </a:t>
            </a:r>
            <a:r>
              <a:rPr sz="1600" b="1" spc="-20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(ISO-</a:t>
            </a:r>
            <a:r>
              <a:rPr lang="en-US" altLang="ko-KR" sz="1600" b="1" spc="-20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9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45001)</a:t>
            </a:r>
            <a:r>
              <a:rPr sz="1600" b="1" spc="70" dirty="0">
                <a:solidFill>
                  <a:srgbClr val="333333"/>
                </a:solidFill>
                <a:latin typeface="+mn-ea"/>
                <a:ea typeface="+mn-ea"/>
                <a:cs typeface="Noto Sans JP"/>
              </a:rPr>
              <a:t> </a:t>
            </a:r>
            <a:r>
              <a:rPr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인증</a:t>
            </a:r>
            <a:r>
              <a:rPr sz="1600" b="1" spc="-9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sz="1600" b="1" spc="-28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취득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sp>
        <p:nvSpPr>
          <p:cNvPr id="96" name="object 44">
            <a:extLst>
              <a:ext uri="{FF2B5EF4-FFF2-40B4-BE49-F238E27FC236}">
                <a16:creationId xmlns:a16="http://schemas.microsoft.com/office/drawing/2014/main" id="{D67CD766-5533-4306-BC2C-8B6F967F31E2}"/>
              </a:ext>
            </a:extLst>
          </p:cNvPr>
          <p:cNvSpPr/>
          <p:nvPr/>
        </p:nvSpPr>
        <p:spPr>
          <a:xfrm>
            <a:off x="10198276" y="8114506"/>
            <a:ext cx="857250" cy="381000"/>
          </a:xfrm>
          <a:custGeom>
            <a:avLst/>
            <a:gdLst/>
            <a:ahLst/>
            <a:cxnLst/>
            <a:rect l="l" t="t" r="r" b="b"/>
            <a:pathLst>
              <a:path w="857250" h="381000">
                <a:moveTo>
                  <a:pt x="666749" y="380999"/>
                </a:moveTo>
                <a:lnTo>
                  <a:pt x="190499" y="380999"/>
                </a:lnTo>
                <a:lnTo>
                  <a:pt x="181141" y="380770"/>
                </a:lnTo>
                <a:lnTo>
                  <a:pt x="135199" y="372797"/>
                </a:lnTo>
                <a:lnTo>
                  <a:pt x="92572" y="353902"/>
                </a:lnTo>
                <a:lnTo>
                  <a:pt x="55795" y="325202"/>
                </a:lnTo>
                <a:lnTo>
                  <a:pt x="27095" y="288426"/>
                </a:lnTo>
                <a:lnTo>
                  <a:pt x="8200" y="245798"/>
                </a:lnTo>
                <a:lnTo>
                  <a:pt x="228" y="199858"/>
                </a:lnTo>
                <a:lnTo>
                  <a:pt x="0" y="190499"/>
                </a:lnTo>
                <a:lnTo>
                  <a:pt x="228" y="181141"/>
                </a:lnTo>
                <a:lnTo>
                  <a:pt x="8200" y="135199"/>
                </a:lnTo>
                <a:lnTo>
                  <a:pt x="27095" y="92571"/>
                </a:lnTo>
                <a:lnTo>
                  <a:pt x="55795" y="55795"/>
                </a:lnTo>
                <a:lnTo>
                  <a:pt x="92572" y="27095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666749" y="0"/>
                </a:lnTo>
                <a:lnTo>
                  <a:pt x="713048" y="5710"/>
                </a:lnTo>
                <a:lnTo>
                  <a:pt x="756550" y="22491"/>
                </a:lnTo>
                <a:lnTo>
                  <a:pt x="794673" y="49339"/>
                </a:lnTo>
                <a:lnTo>
                  <a:pt x="825144" y="84663"/>
                </a:lnTo>
                <a:lnTo>
                  <a:pt x="846118" y="126332"/>
                </a:lnTo>
                <a:lnTo>
                  <a:pt x="856334" y="171827"/>
                </a:lnTo>
                <a:lnTo>
                  <a:pt x="857249" y="190499"/>
                </a:lnTo>
                <a:lnTo>
                  <a:pt x="857020" y="199858"/>
                </a:lnTo>
                <a:lnTo>
                  <a:pt x="849047" y="245798"/>
                </a:lnTo>
                <a:lnTo>
                  <a:pt x="830154" y="288426"/>
                </a:lnTo>
                <a:lnTo>
                  <a:pt x="801453" y="325202"/>
                </a:lnTo>
                <a:lnTo>
                  <a:pt x="764675" y="353902"/>
                </a:lnTo>
                <a:lnTo>
                  <a:pt x="722048" y="372797"/>
                </a:lnTo>
                <a:lnTo>
                  <a:pt x="676108" y="380770"/>
                </a:lnTo>
                <a:lnTo>
                  <a:pt x="666749" y="380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97" name="object 46">
            <a:extLst>
              <a:ext uri="{FF2B5EF4-FFF2-40B4-BE49-F238E27FC236}">
                <a16:creationId xmlns:a16="http://schemas.microsoft.com/office/drawing/2014/main" id="{F857D205-482A-4D6F-919E-8A3BC06C996B}"/>
              </a:ext>
            </a:extLst>
          </p:cNvPr>
          <p:cNvSpPr txBox="1"/>
          <p:nvPr/>
        </p:nvSpPr>
        <p:spPr>
          <a:xfrm>
            <a:off x="10411794" y="8167489"/>
            <a:ext cx="43053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202</a:t>
            </a:r>
            <a:r>
              <a:rPr lang="en-US"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4</a:t>
            </a:r>
            <a:endParaRPr sz="1500" dirty="0">
              <a:latin typeface="+mn-ea"/>
              <a:ea typeface="+mn-ea"/>
              <a:cs typeface="Trebuchet MS"/>
            </a:endParaRPr>
          </a:p>
        </p:txBody>
      </p:sp>
      <p:sp>
        <p:nvSpPr>
          <p:cNvPr id="98" name="object 62">
            <a:extLst>
              <a:ext uri="{FF2B5EF4-FFF2-40B4-BE49-F238E27FC236}">
                <a16:creationId xmlns:a16="http://schemas.microsoft.com/office/drawing/2014/main" id="{5DD0C3AA-60E1-480C-8286-2A45ABC9C57F}"/>
              </a:ext>
            </a:extLst>
          </p:cNvPr>
          <p:cNvSpPr txBox="1"/>
          <p:nvPr/>
        </p:nvSpPr>
        <p:spPr>
          <a:xfrm>
            <a:off x="10731500" y="7191719"/>
            <a:ext cx="48133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G E N 2 DCT </a:t>
            </a:r>
            <a:r>
              <a:rPr lang="ko-KR" altLang="en-US"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재생 양산 </a:t>
            </a:r>
            <a:r>
              <a:rPr lang="en-US" altLang="ko-KR"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(</a:t>
            </a:r>
            <a:r>
              <a:rPr lang="ko-KR" altLang="en-US"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울산공장 생산품</a:t>
            </a:r>
            <a:r>
              <a:rPr lang="en-US" altLang="ko-KR" sz="1600" b="1" spc="-155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)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pic>
        <p:nvPicPr>
          <p:cNvPr id="99" name="object 74">
            <a:extLst>
              <a:ext uri="{FF2B5EF4-FFF2-40B4-BE49-F238E27FC236}">
                <a16:creationId xmlns:a16="http://schemas.microsoft.com/office/drawing/2014/main" id="{E48C238A-2F9C-4A2A-85FF-687FEAEB1C98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677399" y="8164854"/>
            <a:ext cx="228600" cy="228599"/>
          </a:xfrm>
          <a:prstGeom prst="rect">
            <a:avLst/>
          </a:prstGeom>
        </p:spPr>
      </p:pic>
      <p:sp>
        <p:nvSpPr>
          <p:cNvPr id="100" name="object 51">
            <a:extLst>
              <a:ext uri="{FF2B5EF4-FFF2-40B4-BE49-F238E27FC236}">
                <a16:creationId xmlns:a16="http://schemas.microsoft.com/office/drawing/2014/main" id="{0791CE2E-319D-4747-B2A6-90F20D6D07FB}"/>
              </a:ext>
            </a:extLst>
          </p:cNvPr>
          <p:cNvSpPr txBox="1"/>
          <p:nvPr/>
        </p:nvSpPr>
        <p:spPr>
          <a:xfrm>
            <a:off x="3111498" y="8143518"/>
            <a:ext cx="2421052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신축 공장 증축   및  창고 확 장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sp>
        <p:nvSpPr>
          <p:cNvPr id="102" name="object 51">
            <a:extLst>
              <a:ext uri="{FF2B5EF4-FFF2-40B4-BE49-F238E27FC236}">
                <a16:creationId xmlns:a16="http://schemas.microsoft.com/office/drawing/2014/main" id="{93668FF4-4A27-4936-9340-DE9D14D2BEDE}"/>
              </a:ext>
            </a:extLst>
          </p:cNvPr>
          <p:cNvSpPr txBox="1"/>
          <p:nvPr/>
        </p:nvSpPr>
        <p:spPr>
          <a:xfrm>
            <a:off x="3111498" y="8502892"/>
            <a:ext cx="209168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위험성 평가 인증 취 득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sp>
        <p:nvSpPr>
          <p:cNvPr id="103" name="object 55">
            <a:extLst>
              <a:ext uri="{FF2B5EF4-FFF2-40B4-BE49-F238E27FC236}">
                <a16:creationId xmlns:a16="http://schemas.microsoft.com/office/drawing/2014/main" id="{5C83C7D3-267C-482B-8CEF-23FDB11FB870}"/>
              </a:ext>
            </a:extLst>
          </p:cNvPr>
          <p:cNvSpPr/>
          <p:nvPr/>
        </p:nvSpPr>
        <p:spPr>
          <a:xfrm>
            <a:off x="8553450" y="8953682"/>
            <a:ext cx="857250" cy="381000"/>
          </a:xfrm>
          <a:custGeom>
            <a:avLst/>
            <a:gdLst/>
            <a:ahLst/>
            <a:cxnLst/>
            <a:rect l="l" t="t" r="r" b="b"/>
            <a:pathLst>
              <a:path w="857250" h="381000">
                <a:moveTo>
                  <a:pt x="666749" y="380999"/>
                </a:moveTo>
                <a:lnTo>
                  <a:pt x="190499" y="380999"/>
                </a:lnTo>
                <a:lnTo>
                  <a:pt x="181141" y="380771"/>
                </a:lnTo>
                <a:lnTo>
                  <a:pt x="135199" y="372798"/>
                </a:lnTo>
                <a:lnTo>
                  <a:pt x="92571" y="353903"/>
                </a:lnTo>
                <a:lnTo>
                  <a:pt x="55795" y="325203"/>
                </a:lnTo>
                <a:lnTo>
                  <a:pt x="27094" y="288426"/>
                </a:lnTo>
                <a:lnTo>
                  <a:pt x="8199" y="245798"/>
                </a:lnTo>
                <a:lnTo>
                  <a:pt x="228" y="199858"/>
                </a:lnTo>
                <a:lnTo>
                  <a:pt x="0" y="190499"/>
                </a:lnTo>
                <a:lnTo>
                  <a:pt x="228" y="181141"/>
                </a:lnTo>
                <a:lnTo>
                  <a:pt x="8199" y="135199"/>
                </a:lnTo>
                <a:lnTo>
                  <a:pt x="27094" y="92572"/>
                </a:lnTo>
                <a:lnTo>
                  <a:pt x="55795" y="55796"/>
                </a:lnTo>
                <a:lnTo>
                  <a:pt x="92571" y="27094"/>
                </a:lnTo>
                <a:lnTo>
                  <a:pt x="135199" y="8200"/>
                </a:lnTo>
                <a:lnTo>
                  <a:pt x="181141" y="228"/>
                </a:lnTo>
                <a:lnTo>
                  <a:pt x="190499" y="0"/>
                </a:lnTo>
                <a:lnTo>
                  <a:pt x="666749" y="0"/>
                </a:lnTo>
                <a:lnTo>
                  <a:pt x="713048" y="5710"/>
                </a:lnTo>
                <a:lnTo>
                  <a:pt x="756550" y="22491"/>
                </a:lnTo>
                <a:lnTo>
                  <a:pt x="794672" y="49339"/>
                </a:lnTo>
                <a:lnTo>
                  <a:pt x="825143" y="84663"/>
                </a:lnTo>
                <a:lnTo>
                  <a:pt x="846118" y="126331"/>
                </a:lnTo>
                <a:lnTo>
                  <a:pt x="856334" y="171827"/>
                </a:lnTo>
                <a:lnTo>
                  <a:pt x="857249" y="190499"/>
                </a:lnTo>
                <a:lnTo>
                  <a:pt x="857020" y="199858"/>
                </a:lnTo>
                <a:lnTo>
                  <a:pt x="849048" y="245798"/>
                </a:lnTo>
                <a:lnTo>
                  <a:pt x="830152" y="288426"/>
                </a:lnTo>
                <a:lnTo>
                  <a:pt x="801452" y="325203"/>
                </a:lnTo>
                <a:lnTo>
                  <a:pt x="764676" y="353903"/>
                </a:lnTo>
                <a:lnTo>
                  <a:pt x="722048" y="372798"/>
                </a:lnTo>
                <a:lnTo>
                  <a:pt x="676108" y="380771"/>
                </a:lnTo>
                <a:lnTo>
                  <a:pt x="666749" y="380999"/>
                </a:lnTo>
                <a:close/>
              </a:path>
            </a:pathLst>
          </a:custGeom>
          <a:solidFill>
            <a:srgbClr val="082A5C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04" name="object 57">
            <a:extLst>
              <a:ext uri="{FF2B5EF4-FFF2-40B4-BE49-F238E27FC236}">
                <a16:creationId xmlns:a16="http://schemas.microsoft.com/office/drawing/2014/main" id="{11234DE6-DA59-4392-9374-B51AE9CE736D}"/>
              </a:ext>
            </a:extLst>
          </p:cNvPr>
          <p:cNvSpPr txBox="1"/>
          <p:nvPr/>
        </p:nvSpPr>
        <p:spPr>
          <a:xfrm>
            <a:off x="8766969" y="9006665"/>
            <a:ext cx="43053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202</a:t>
            </a:r>
            <a:r>
              <a:rPr lang="en-US" sz="1500" b="1" spc="-65" dirty="0">
                <a:solidFill>
                  <a:srgbClr val="FFFFFF"/>
                </a:solidFill>
                <a:latin typeface="+mn-ea"/>
                <a:ea typeface="+mn-ea"/>
                <a:cs typeface="Trebuchet MS"/>
              </a:rPr>
              <a:t>5</a:t>
            </a:r>
            <a:endParaRPr sz="1500" dirty="0">
              <a:latin typeface="+mn-ea"/>
              <a:ea typeface="+mn-ea"/>
              <a:cs typeface="Trebuchet MS"/>
            </a:endParaRPr>
          </a:p>
        </p:txBody>
      </p:sp>
      <p:sp>
        <p:nvSpPr>
          <p:cNvPr id="105" name="object 18">
            <a:extLst>
              <a:ext uri="{FF2B5EF4-FFF2-40B4-BE49-F238E27FC236}">
                <a16:creationId xmlns:a16="http://schemas.microsoft.com/office/drawing/2014/main" id="{12CDF22E-2529-4E16-A0ED-0077845841E7}"/>
              </a:ext>
            </a:extLst>
          </p:cNvPr>
          <p:cNvSpPr/>
          <p:nvPr/>
        </p:nvSpPr>
        <p:spPr>
          <a:xfrm>
            <a:off x="10191748" y="8934625"/>
            <a:ext cx="6838950" cy="471288"/>
          </a:xfrm>
          <a:custGeom>
            <a:avLst/>
            <a:gdLst/>
            <a:ahLst/>
            <a:cxnLst/>
            <a:rect l="l" t="t" r="r" b="b"/>
            <a:pathLst>
              <a:path w="6838950" h="1057275">
                <a:moveTo>
                  <a:pt x="6785552" y="1057274"/>
                </a:moveTo>
                <a:lnTo>
                  <a:pt x="33047" y="1057274"/>
                </a:lnTo>
                <a:lnTo>
                  <a:pt x="4833" y="1028996"/>
                </a:lnTo>
                <a:lnTo>
                  <a:pt x="0" y="1007703"/>
                </a:lnTo>
                <a:lnTo>
                  <a:pt x="1" y="1000124"/>
                </a:lnTo>
                <a:lnTo>
                  <a:pt x="0" y="49571"/>
                </a:lnTo>
                <a:lnTo>
                  <a:pt x="14731" y="11379"/>
                </a:lnTo>
                <a:lnTo>
                  <a:pt x="33047" y="0"/>
                </a:lnTo>
                <a:lnTo>
                  <a:pt x="6785552" y="0"/>
                </a:lnTo>
                <a:lnTo>
                  <a:pt x="6824862" y="19391"/>
                </a:lnTo>
                <a:lnTo>
                  <a:pt x="6838949" y="53397"/>
                </a:lnTo>
                <a:lnTo>
                  <a:pt x="6838949" y="1003877"/>
                </a:lnTo>
                <a:lnTo>
                  <a:pt x="6819556" y="1043189"/>
                </a:lnTo>
                <a:lnTo>
                  <a:pt x="6789269" y="1056908"/>
                </a:lnTo>
                <a:lnTo>
                  <a:pt x="6785552" y="10572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sp>
        <p:nvSpPr>
          <p:cNvPr id="106" name="object 19">
            <a:extLst>
              <a:ext uri="{FF2B5EF4-FFF2-40B4-BE49-F238E27FC236}">
                <a16:creationId xmlns:a16="http://schemas.microsoft.com/office/drawing/2014/main" id="{4C82651C-9A90-4E5F-AD9A-F2AAA50E7958}"/>
              </a:ext>
            </a:extLst>
          </p:cNvPr>
          <p:cNvSpPr/>
          <p:nvPr/>
        </p:nvSpPr>
        <p:spPr>
          <a:xfrm>
            <a:off x="10245145" y="8934625"/>
            <a:ext cx="60362" cy="471288"/>
          </a:xfrm>
          <a:custGeom>
            <a:avLst/>
            <a:gdLst/>
            <a:ahLst/>
            <a:cxnLst/>
            <a:rect l="l" t="t" r="r" b="b"/>
            <a:pathLst>
              <a:path w="52070" h="1057275">
                <a:moveTo>
                  <a:pt x="51889" y="1057274"/>
                </a:moveTo>
                <a:lnTo>
                  <a:pt x="49571" y="1057274"/>
                </a:lnTo>
                <a:lnTo>
                  <a:pt x="42280" y="1055824"/>
                </a:lnTo>
                <a:lnTo>
                  <a:pt x="7249" y="1028996"/>
                </a:lnTo>
                <a:lnTo>
                  <a:pt x="0" y="1007703"/>
                </a:lnTo>
                <a:lnTo>
                  <a:pt x="0" y="49571"/>
                </a:lnTo>
                <a:lnTo>
                  <a:pt x="22096" y="11379"/>
                </a:lnTo>
                <a:lnTo>
                  <a:pt x="49571" y="0"/>
                </a:lnTo>
                <a:lnTo>
                  <a:pt x="51889" y="0"/>
                </a:lnTo>
                <a:lnTo>
                  <a:pt x="47399" y="5579"/>
                </a:lnTo>
                <a:lnTo>
                  <a:pt x="43679" y="16738"/>
                </a:lnTo>
                <a:lnTo>
                  <a:pt x="41238" y="25541"/>
                </a:lnTo>
                <a:lnTo>
                  <a:pt x="39494" y="35211"/>
                </a:lnTo>
                <a:lnTo>
                  <a:pt x="38448" y="45747"/>
                </a:lnTo>
                <a:lnTo>
                  <a:pt x="38100" y="57150"/>
                </a:lnTo>
                <a:lnTo>
                  <a:pt x="38100" y="1000125"/>
                </a:lnTo>
                <a:lnTo>
                  <a:pt x="43679" y="1040536"/>
                </a:lnTo>
                <a:lnTo>
                  <a:pt x="47399" y="1051695"/>
                </a:lnTo>
                <a:lnTo>
                  <a:pt x="51889" y="10572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+mn-ea"/>
              <a:ea typeface="+mn-ea"/>
            </a:endParaRPr>
          </a:p>
        </p:txBody>
      </p:sp>
      <p:pic>
        <p:nvPicPr>
          <p:cNvPr id="107" name="object 40">
            <a:extLst>
              <a:ext uri="{FF2B5EF4-FFF2-40B4-BE49-F238E27FC236}">
                <a16:creationId xmlns:a16="http://schemas.microsoft.com/office/drawing/2014/main" id="{49DA3B50-5074-4487-9AC4-C05358DA2A2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38685" y="9096831"/>
            <a:ext cx="153114" cy="129420"/>
          </a:xfrm>
          <a:prstGeom prst="rect">
            <a:avLst/>
          </a:prstGeom>
        </p:spPr>
      </p:pic>
      <p:sp>
        <p:nvSpPr>
          <p:cNvPr id="108" name="object 41">
            <a:extLst>
              <a:ext uri="{FF2B5EF4-FFF2-40B4-BE49-F238E27FC236}">
                <a16:creationId xmlns:a16="http://schemas.microsoft.com/office/drawing/2014/main" id="{5C54096C-FD60-48D5-91CF-C7CCF5124A32}"/>
              </a:ext>
            </a:extLst>
          </p:cNvPr>
          <p:cNvSpPr txBox="1"/>
          <p:nvPr/>
        </p:nvSpPr>
        <p:spPr>
          <a:xfrm>
            <a:off x="10731500" y="9046102"/>
            <a:ext cx="45085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K I  A    </a:t>
            </a:r>
            <a:r>
              <a:rPr lang="en-US" sz="1600" b="1" spc="-260" dirty="0" err="1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A</a:t>
            </a:r>
            <a:r>
              <a:rPr 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r>
              <a:rPr lang="en-US" altLang="ko-KR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/ T </a:t>
            </a:r>
            <a:r>
              <a:rPr lang="ko-KR" alt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전륜</a:t>
            </a:r>
            <a:r>
              <a:rPr lang="en-US" altLang="ko-KR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8 </a:t>
            </a:r>
            <a:r>
              <a:rPr lang="ko-KR" altLang="en-US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속 설비 구축  및  재생 양산 </a:t>
            </a:r>
            <a:r>
              <a:rPr lang="en-US" altLang="ko-KR" sz="1600" b="1" spc="-260" dirty="0">
                <a:solidFill>
                  <a:srgbClr val="333333"/>
                </a:solidFill>
                <a:latin typeface="+mn-ea"/>
                <a:ea typeface="+mn-ea"/>
                <a:cs typeface="Malgun Gothic"/>
              </a:rPr>
              <a:t> </a:t>
            </a:r>
            <a:endParaRPr sz="1600" dirty="0">
              <a:latin typeface="+mn-ea"/>
              <a:ea typeface="+mn-ea"/>
              <a:cs typeface="Malgun Gothic"/>
            </a:endParaRPr>
          </a:p>
        </p:txBody>
      </p:sp>
      <p:pic>
        <p:nvPicPr>
          <p:cNvPr id="109" name="object 70">
            <a:extLst>
              <a:ext uri="{FF2B5EF4-FFF2-40B4-BE49-F238E27FC236}">
                <a16:creationId xmlns:a16="http://schemas.microsoft.com/office/drawing/2014/main" id="{913BE2E7-9526-484D-BBA5-C9C2ABFB3754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677399" y="9046074"/>
            <a:ext cx="228600" cy="228599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C7EC7192-6799-70F5-1CC7-3C6C81C16C66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생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산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제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품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현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황</a:t>
            </a:r>
          </a:p>
        </p:txBody>
      </p:sp>
      <p:sp>
        <p:nvSpPr>
          <p:cNvPr id="5" name="object 5"/>
          <p:cNvSpPr/>
          <p:nvPr/>
        </p:nvSpPr>
        <p:spPr>
          <a:xfrm>
            <a:off x="2133599" y="2662356"/>
            <a:ext cx="2237494" cy="1285875"/>
          </a:xfrm>
          <a:custGeom>
            <a:avLst/>
            <a:gdLst/>
            <a:ahLst/>
            <a:cxnLst/>
            <a:rect l="l" t="t" r="r" b="b"/>
            <a:pathLst>
              <a:path w="4933950" h="1285875">
                <a:moveTo>
                  <a:pt x="4900901" y="1285874"/>
                </a:moveTo>
                <a:lnTo>
                  <a:pt x="16523" y="1285874"/>
                </a:lnTo>
                <a:lnTo>
                  <a:pt x="14093" y="1284908"/>
                </a:lnTo>
                <a:lnTo>
                  <a:pt x="0" y="1252827"/>
                </a:lnTo>
                <a:lnTo>
                  <a:pt x="0" y="1247774"/>
                </a:lnTo>
                <a:lnTo>
                  <a:pt x="0" y="33047"/>
                </a:lnTo>
                <a:lnTo>
                  <a:pt x="16523" y="0"/>
                </a:lnTo>
                <a:lnTo>
                  <a:pt x="4900901" y="0"/>
                </a:lnTo>
                <a:lnTo>
                  <a:pt x="4932982" y="28187"/>
                </a:lnTo>
                <a:lnTo>
                  <a:pt x="4933949" y="33047"/>
                </a:lnTo>
                <a:lnTo>
                  <a:pt x="4933949" y="1252827"/>
                </a:lnTo>
                <a:lnTo>
                  <a:pt x="4905761" y="1284908"/>
                </a:lnTo>
                <a:lnTo>
                  <a:pt x="4900901" y="12858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06930" y="2662356"/>
            <a:ext cx="45719" cy="1285875"/>
          </a:xfrm>
          <a:custGeom>
            <a:avLst/>
            <a:gdLst/>
            <a:ahLst/>
            <a:cxnLst/>
            <a:rect l="l" t="t" r="r" b="b"/>
            <a:pathLst>
              <a:path w="38100" h="1285875">
                <a:moveTo>
                  <a:pt x="38099" y="1285874"/>
                </a:moveTo>
                <a:lnTo>
                  <a:pt x="2789" y="1262400"/>
                </a:lnTo>
                <a:lnTo>
                  <a:pt x="0" y="1247774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38099" y="12858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0449" y="2777449"/>
            <a:ext cx="1597027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20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 </a:t>
            </a:r>
            <a:r>
              <a:rPr sz="20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간</a:t>
            </a:r>
            <a:r>
              <a:rPr sz="2000" b="1" spc="-1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</a:t>
            </a:r>
            <a:r>
              <a:rPr lang="en-US" sz="20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7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산</a:t>
            </a:r>
            <a:r>
              <a:rPr sz="2000" b="1" spc="-1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능력</a:t>
            </a:r>
            <a:endParaRPr sz="20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0450" y="3127969"/>
            <a:ext cx="1144905" cy="693138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350" b="1" spc="-175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15,100</a:t>
            </a:r>
            <a:r>
              <a:rPr lang="en-US" altLang="ko-KR" sz="2350" b="1" spc="-175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000" b="1" spc="-175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dirty="0">
                <a:solidFill>
                  <a:srgbClr val="28A645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</a:t>
            </a:r>
            <a:r>
              <a:rPr sz="1600" spc="-55" dirty="0">
                <a:solidFill>
                  <a:srgbClr val="28A645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65" dirty="0">
                <a:solidFill>
                  <a:srgbClr val="28A645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Shift</a:t>
            </a:r>
            <a:r>
              <a:rPr sz="1600" spc="-5" dirty="0">
                <a:solidFill>
                  <a:srgbClr val="28A645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600" spc="-25" dirty="0">
                <a:solidFill>
                  <a:srgbClr val="28A645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기준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53388" y="1794706"/>
            <a:ext cx="2239254" cy="1285875"/>
          </a:xfrm>
          <a:custGeom>
            <a:avLst/>
            <a:gdLst/>
            <a:ahLst/>
            <a:cxnLst/>
            <a:rect l="l" t="t" r="r" b="b"/>
            <a:pathLst>
              <a:path w="4933950" h="1285875">
                <a:moveTo>
                  <a:pt x="4900901" y="1285874"/>
                </a:moveTo>
                <a:lnTo>
                  <a:pt x="16523" y="1285874"/>
                </a:lnTo>
                <a:lnTo>
                  <a:pt x="14093" y="1284908"/>
                </a:lnTo>
                <a:lnTo>
                  <a:pt x="0" y="1252827"/>
                </a:lnTo>
                <a:lnTo>
                  <a:pt x="0" y="1247774"/>
                </a:lnTo>
                <a:lnTo>
                  <a:pt x="0" y="33047"/>
                </a:lnTo>
                <a:lnTo>
                  <a:pt x="16523" y="0"/>
                </a:lnTo>
                <a:lnTo>
                  <a:pt x="4900901" y="0"/>
                </a:lnTo>
                <a:lnTo>
                  <a:pt x="4932982" y="28187"/>
                </a:lnTo>
                <a:lnTo>
                  <a:pt x="4933949" y="33047"/>
                </a:lnTo>
                <a:lnTo>
                  <a:pt x="4933949" y="1252827"/>
                </a:lnTo>
                <a:lnTo>
                  <a:pt x="4905761" y="1284908"/>
                </a:lnTo>
                <a:lnTo>
                  <a:pt x="4900901" y="12858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60644" y="1978793"/>
            <a:ext cx="1872931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</a:t>
            </a:r>
            <a:r>
              <a:rPr lang="en-US" altLang="ko-KR" sz="2000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</a:t>
            </a:r>
            <a:r>
              <a:rPr sz="2000" b="1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r>
              <a:rPr sz="2000" b="1" spc="-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</a:t>
            </a:r>
            <a:r>
              <a:rPr lang="en-US"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산</a:t>
            </a:r>
            <a:r>
              <a:rPr lang="en-US"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량</a:t>
            </a:r>
            <a:endParaRPr sz="20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57102" y="2407486"/>
            <a:ext cx="987425" cy="421269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lang="en-US" altLang="ko-KR"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4</a:t>
            </a:r>
            <a:r>
              <a:rPr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lang="en-US" altLang="ko-KR"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502 </a:t>
            </a:r>
            <a:r>
              <a:rPr sz="200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16000" y="1883998"/>
            <a:ext cx="278481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년 </a:t>
            </a:r>
            <a:r>
              <a:rPr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도</a:t>
            </a:r>
            <a:r>
              <a:rPr lang="en-US"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별</a:t>
            </a:r>
            <a:r>
              <a:rPr lang="en-US"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17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생</a:t>
            </a:r>
            <a:r>
              <a:rPr lang="en-US"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산</a:t>
            </a:r>
            <a:r>
              <a:rPr sz="200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실</a:t>
            </a:r>
            <a:r>
              <a:rPr lang="en-US"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2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적</a:t>
            </a:r>
            <a:r>
              <a:rPr sz="2000" b="1" spc="-17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spc="-21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 Black"/>
              </a:rPr>
              <a:t>(</a:t>
            </a:r>
            <a:r>
              <a:rPr sz="1600" b="1" spc="-215" dirty="0" err="1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단위</a:t>
            </a:r>
            <a:r>
              <a:rPr lang="en-US" altLang="ko-KR" sz="1600" b="1" spc="-21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600" spc="-21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 Black"/>
              </a:rPr>
              <a:t>:</a:t>
            </a:r>
            <a:r>
              <a:rPr sz="1600" spc="-140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 Black"/>
              </a:rPr>
              <a:t> </a:t>
            </a:r>
            <a:r>
              <a:rPr sz="1600" b="1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r>
              <a:rPr sz="2000" spc="-165" dirty="0">
                <a:solidFill>
                  <a:srgbClr val="37405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 Black"/>
              </a:rPr>
              <a:t>)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Arial Black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05175" y="7064908"/>
            <a:ext cx="476250" cy="476250"/>
            <a:chOff x="3305175" y="8039100"/>
            <a:chExt cx="476250" cy="476250"/>
          </a:xfrm>
        </p:grpSpPr>
        <p:sp>
          <p:nvSpPr>
            <p:cNvPr id="22" name="object 22"/>
            <p:cNvSpPr/>
            <p:nvPr/>
          </p:nvSpPr>
          <p:spPr>
            <a:xfrm>
              <a:off x="3305175" y="8039100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7"/>
                  </a:lnTo>
                  <a:lnTo>
                    <a:pt x="184019" y="470152"/>
                  </a:lnTo>
                  <a:lnTo>
                    <a:pt x="139792" y="455138"/>
                  </a:lnTo>
                  <a:lnTo>
                    <a:pt x="99344" y="431784"/>
                  </a:lnTo>
                  <a:lnTo>
                    <a:pt x="64230" y="400988"/>
                  </a:lnTo>
                  <a:lnTo>
                    <a:pt x="35797" y="363934"/>
                  </a:lnTo>
                  <a:lnTo>
                    <a:pt x="15140" y="322045"/>
                  </a:lnTo>
                  <a:lnTo>
                    <a:pt x="3053" y="276930"/>
                  </a:lnTo>
                  <a:lnTo>
                    <a:pt x="0" y="245923"/>
                  </a:lnTo>
                  <a:lnTo>
                    <a:pt x="0" y="230325"/>
                  </a:lnTo>
                  <a:lnTo>
                    <a:pt x="6096" y="184018"/>
                  </a:lnTo>
                  <a:lnTo>
                    <a:pt x="21110" y="139792"/>
                  </a:lnTo>
                  <a:lnTo>
                    <a:pt x="44463" y="99343"/>
                  </a:lnTo>
                  <a:lnTo>
                    <a:pt x="75259" y="64229"/>
                  </a:lnTo>
                  <a:lnTo>
                    <a:pt x="112313" y="35796"/>
                  </a:lnTo>
                  <a:lnTo>
                    <a:pt x="154203" y="15140"/>
                  </a:lnTo>
                  <a:lnTo>
                    <a:pt x="199317" y="3053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6"/>
                  </a:lnTo>
                  <a:lnTo>
                    <a:pt x="336455" y="21110"/>
                  </a:lnTo>
                  <a:lnTo>
                    <a:pt x="376904" y="44462"/>
                  </a:lnTo>
                  <a:lnTo>
                    <a:pt x="412018" y="75258"/>
                  </a:lnTo>
                  <a:lnTo>
                    <a:pt x="440450" y="112312"/>
                  </a:lnTo>
                  <a:lnTo>
                    <a:pt x="461107" y="154202"/>
                  </a:lnTo>
                  <a:lnTo>
                    <a:pt x="473195" y="199317"/>
                  </a:lnTo>
                  <a:lnTo>
                    <a:pt x="476249" y="230325"/>
                  </a:lnTo>
                  <a:lnTo>
                    <a:pt x="476249" y="238124"/>
                  </a:lnTo>
                  <a:lnTo>
                    <a:pt x="476249" y="245923"/>
                  </a:lnTo>
                  <a:lnTo>
                    <a:pt x="470152" y="292229"/>
                  </a:lnTo>
                  <a:lnTo>
                    <a:pt x="455138" y="336455"/>
                  </a:lnTo>
                  <a:lnTo>
                    <a:pt x="431784" y="376903"/>
                  </a:lnTo>
                  <a:lnTo>
                    <a:pt x="400989" y="412018"/>
                  </a:lnTo>
                  <a:lnTo>
                    <a:pt x="363935" y="440450"/>
                  </a:lnTo>
                  <a:lnTo>
                    <a:pt x="322045" y="461107"/>
                  </a:lnTo>
                  <a:lnTo>
                    <a:pt x="276931" y="473194"/>
                  </a:lnTo>
                  <a:lnTo>
                    <a:pt x="253703" y="475867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409949" y="8172449"/>
              <a:ext cx="262255" cy="209550"/>
            </a:xfrm>
            <a:custGeom>
              <a:avLst/>
              <a:gdLst/>
              <a:ahLst/>
              <a:cxnLst/>
              <a:rect l="l" t="t" r="r" b="b"/>
              <a:pathLst>
                <a:path w="262254" h="209550">
                  <a:moveTo>
                    <a:pt x="65484" y="209550"/>
                  </a:moveTo>
                  <a:lnTo>
                    <a:pt x="50194" y="206461"/>
                  </a:lnTo>
                  <a:lnTo>
                    <a:pt x="37704" y="198039"/>
                  </a:lnTo>
                  <a:lnTo>
                    <a:pt x="29282" y="185549"/>
                  </a:lnTo>
                  <a:lnTo>
                    <a:pt x="26193" y="170259"/>
                  </a:lnTo>
                  <a:lnTo>
                    <a:pt x="19645" y="170259"/>
                  </a:lnTo>
                  <a:lnTo>
                    <a:pt x="0" y="19645"/>
                  </a:lnTo>
                  <a:lnTo>
                    <a:pt x="1544" y="12000"/>
                  </a:lnTo>
                  <a:lnTo>
                    <a:pt x="5755" y="5755"/>
                  </a:lnTo>
                  <a:lnTo>
                    <a:pt x="12000" y="1544"/>
                  </a:lnTo>
                  <a:lnTo>
                    <a:pt x="19645" y="0"/>
                  </a:lnTo>
                  <a:lnTo>
                    <a:pt x="150614" y="0"/>
                  </a:lnTo>
                  <a:lnTo>
                    <a:pt x="158259" y="1544"/>
                  </a:lnTo>
                  <a:lnTo>
                    <a:pt x="164503" y="5755"/>
                  </a:lnTo>
                  <a:lnTo>
                    <a:pt x="168714" y="12000"/>
                  </a:lnTo>
                  <a:lnTo>
                    <a:pt x="170259" y="19645"/>
                  </a:lnTo>
                  <a:lnTo>
                    <a:pt x="170259" y="39290"/>
                  </a:lnTo>
                  <a:lnTo>
                    <a:pt x="197967" y="39290"/>
                  </a:lnTo>
                  <a:lnTo>
                    <a:pt x="204638" y="42032"/>
                  </a:lnTo>
                  <a:lnTo>
                    <a:pt x="228090" y="65484"/>
                  </a:lnTo>
                  <a:lnTo>
                    <a:pt x="170259" y="65484"/>
                  </a:lnTo>
                  <a:lnTo>
                    <a:pt x="170259" y="104775"/>
                  </a:lnTo>
                  <a:lnTo>
                    <a:pt x="248840" y="104775"/>
                  </a:lnTo>
                  <a:lnTo>
                    <a:pt x="248840" y="144065"/>
                  </a:lnTo>
                  <a:lnTo>
                    <a:pt x="256084" y="144065"/>
                  </a:lnTo>
                  <a:lnTo>
                    <a:pt x="261937" y="149918"/>
                  </a:lnTo>
                  <a:lnTo>
                    <a:pt x="261937" y="150614"/>
                  </a:lnTo>
                  <a:lnTo>
                    <a:pt x="62879" y="150614"/>
                  </a:lnTo>
                  <a:lnTo>
                    <a:pt x="60373" y="151112"/>
                  </a:lnTo>
                  <a:lnTo>
                    <a:pt x="45839" y="167654"/>
                  </a:lnTo>
                  <a:lnTo>
                    <a:pt x="45839" y="172864"/>
                  </a:lnTo>
                  <a:lnTo>
                    <a:pt x="62879" y="189904"/>
                  </a:lnTo>
                  <a:lnTo>
                    <a:pt x="98749" y="189904"/>
                  </a:lnTo>
                  <a:lnTo>
                    <a:pt x="93264" y="198039"/>
                  </a:lnTo>
                  <a:lnTo>
                    <a:pt x="80774" y="206461"/>
                  </a:lnTo>
                  <a:lnTo>
                    <a:pt x="65484" y="209550"/>
                  </a:lnTo>
                  <a:close/>
                </a:path>
                <a:path w="262254" h="209550">
                  <a:moveTo>
                    <a:pt x="248840" y="104775"/>
                  </a:moveTo>
                  <a:lnTo>
                    <a:pt x="222646" y="104775"/>
                  </a:lnTo>
                  <a:lnTo>
                    <a:pt x="222646" y="97121"/>
                  </a:lnTo>
                  <a:lnTo>
                    <a:pt x="191009" y="65484"/>
                  </a:lnTo>
                  <a:lnTo>
                    <a:pt x="228090" y="65484"/>
                  </a:lnTo>
                  <a:lnTo>
                    <a:pt x="246098" y="83492"/>
                  </a:lnTo>
                  <a:lnTo>
                    <a:pt x="248840" y="90163"/>
                  </a:lnTo>
                  <a:lnTo>
                    <a:pt x="248840" y="104775"/>
                  </a:lnTo>
                  <a:close/>
                </a:path>
                <a:path w="262254" h="209550">
                  <a:moveTo>
                    <a:pt x="98749" y="189904"/>
                  </a:moveTo>
                  <a:lnTo>
                    <a:pt x="68089" y="189904"/>
                  </a:lnTo>
                  <a:lnTo>
                    <a:pt x="70595" y="189406"/>
                  </a:lnTo>
                  <a:lnTo>
                    <a:pt x="75409" y="187412"/>
                  </a:lnTo>
                  <a:lnTo>
                    <a:pt x="85129" y="172864"/>
                  </a:lnTo>
                  <a:lnTo>
                    <a:pt x="85129" y="167654"/>
                  </a:lnTo>
                  <a:lnTo>
                    <a:pt x="68089" y="150614"/>
                  </a:lnTo>
                  <a:lnTo>
                    <a:pt x="193847" y="150614"/>
                  </a:lnTo>
                  <a:lnTo>
                    <a:pt x="176807" y="167654"/>
                  </a:lnTo>
                  <a:lnTo>
                    <a:pt x="176807" y="170259"/>
                  </a:lnTo>
                  <a:lnTo>
                    <a:pt x="104775" y="170259"/>
                  </a:lnTo>
                  <a:lnTo>
                    <a:pt x="101686" y="185549"/>
                  </a:lnTo>
                  <a:lnTo>
                    <a:pt x="98749" y="189904"/>
                  </a:lnTo>
                  <a:close/>
                </a:path>
                <a:path w="262254" h="209550">
                  <a:moveTo>
                    <a:pt x="229718" y="189904"/>
                  </a:moveTo>
                  <a:lnTo>
                    <a:pt x="199058" y="189904"/>
                  </a:lnTo>
                  <a:lnTo>
                    <a:pt x="201564" y="189406"/>
                  </a:lnTo>
                  <a:lnTo>
                    <a:pt x="206377" y="187412"/>
                  </a:lnTo>
                  <a:lnTo>
                    <a:pt x="216098" y="172864"/>
                  </a:lnTo>
                  <a:lnTo>
                    <a:pt x="216098" y="167654"/>
                  </a:lnTo>
                  <a:lnTo>
                    <a:pt x="199058" y="150614"/>
                  </a:lnTo>
                  <a:lnTo>
                    <a:pt x="261937" y="150614"/>
                  </a:lnTo>
                  <a:lnTo>
                    <a:pt x="261937" y="164406"/>
                  </a:lnTo>
                  <a:lnTo>
                    <a:pt x="256084" y="170259"/>
                  </a:lnTo>
                  <a:lnTo>
                    <a:pt x="235743" y="170259"/>
                  </a:lnTo>
                  <a:lnTo>
                    <a:pt x="232654" y="185549"/>
                  </a:lnTo>
                  <a:lnTo>
                    <a:pt x="229718" y="189904"/>
                  </a:lnTo>
                  <a:close/>
                </a:path>
                <a:path w="262254" h="209550">
                  <a:moveTo>
                    <a:pt x="196453" y="209550"/>
                  </a:moveTo>
                  <a:lnTo>
                    <a:pt x="181162" y="206461"/>
                  </a:lnTo>
                  <a:lnTo>
                    <a:pt x="168673" y="198039"/>
                  </a:lnTo>
                  <a:lnTo>
                    <a:pt x="160251" y="185549"/>
                  </a:lnTo>
                  <a:lnTo>
                    <a:pt x="157162" y="170259"/>
                  </a:lnTo>
                  <a:lnTo>
                    <a:pt x="176807" y="170259"/>
                  </a:lnTo>
                  <a:lnTo>
                    <a:pt x="176807" y="172864"/>
                  </a:lnTo>
                  <a:lnTo>
                    <a:pt x="177306" y="175370"/>
                  </a:lnTo>
                  <a:lnTo>
                    <a:pt x="193847" y="189904"/>
                  </a:lnTo>
                  <a:lnTo>
                    <a:pt x="229718" y="189904"/>
                  </a:lnTo>
                  <a:lnTo>
                    <a:pt x="224232" y="198039"/>
                  </a:lnTo>
                  <a:lnTo>
                    <a:pt x="211743" y="206461"/>
                  </a:lnTo>
                  <a:lnTo>
                    <a:pt x="196453" y="209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105024" y="7874532"/>
            <a:ext cx="2876550" cy="904875"/>
            <a:chOff x="2105024" y="8848724"/>
            <a:chExt cx="2876550" cy="904875"/>
          </a:xfrm>
        </p:grpSpPr>
        <p:sp>
          <p:nvSpPr>
            <p:cNvPr id="25" name="object 25"/>
            <p:cNvSpPr/>
            <p:nvPr/>
          </p:nvSpPr>
          <p:spPr>
            <a:xfrm>
              <a:off x="2105024" y="8848724"/>
              <a:ext cx="2876550" cy="904875"/>
            </a:xfrm>
            <a:custGeom>
              <a:avLst/>
              <a:gdLst/>
              <a:ahLst/>
              <a:cxnLst/>
              <a:rect l="l" t="t" r="r" b="b"/>
              <a:pathLst>
                <a:path w="2876550" h="904875">
                  <a:moveTo>
                    <a:pt x="2876549" y="904874"/>
                  </a:moveTo>
                  <a:lnTo>
                    <a:pt x="0" y="904874"/>
                  </a:lnTo>
                  <a:lnTo>
                    <a:pt x="0" y="0"/>
                  </a:lnTo>
                  <a:lnTo>
                    <a:pt x="2876549" y="0"/>
                  </a:lnTo>
                  <a:lnTo>
                    <a:pt x="2876549" y="90487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305175" y="8943974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6"/>
                  </a:lnTo>
                  <a:lnTo>
                    <a:pt x="184019" y="470152"/>
                  </a:lnTo>
                  <a:lnTo>
                    <a:pt x="139792" y="455137"/>
                  </a:lnTo>
                  <a:lnTo>
                    <a:pt x="99344" y="431785"/>
                  </a:lnTo>
                  <a:lnTo>
                    <a:pt x="64230" y="400989"/>
                  </a:lnTo>
                  <a:lnTo>
                    <a:pt x="35797" y="363934"/>
                  </a:lnTo>
                  <a:lnTo>
                    <a:pt x="15140" y="322044"/>
                  </a:lnTo>
                  <a:lnTo>
                    <a:pt x="3053" y="276931"/>
                  </a:lnTo>
                  <a:lnTo>
                    <a:pt x="0" y="245923"/>
                  </a:lnTo>
                  <a:lnTo>
                    <a:pt x="0" y="230325"/>
                  </a:lnTo>
                  <a:lnTo>
                    <a:pt x="6096" y="184018"/>
                  </a:lnTo>
                  <a:lnTo>
                    <a:pt x="21110" y="139792"/>
                  </a:lnTo>
                  <a:lnTo>
                    <a:pt x="44463" y="99343"/>
                  </a:lnTo>
                  <a:lnTo>
                    <a:pt x="75259" y="64229"/>
                  </a:lnTo>
                  <a:lnTo>
                    <a:pt x="112313" y="35797"/>
                  </a:lnTo>
                  <a:lnTo>
                    <a:pt x="154203" y="15140"/>
                  </a:lnTo>
                  <a:lnTo>
                    <a:pt x="199317" y="3053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6"/>
                  </a:lnTo>
                  <a:lnTo>
                    <a:pt x="336455" y="21109"/>
                  </a:lnTo>
                  <a:lnTo>
                    <a:pt x="376904" y="44462"/>
                  </a:lnTo>
                  <a:lnTo>
                    <a:pt x="412018" y="75258"/>
                  </a:lnTo>
                  <a:lnTo>
                    <a:pt x="440450" y="112313"/>
                  </a:lnTo>
                  <a:lnTo>
                    <a:pt x="461107" y="154202"/>
                  </a:lnTo>
                  <a:lnTo>
                    <a:pt x="473195" y="199316"/>
                  </a:lnTo>
                  <a:lnTo>
                    <a:pt x="476249" y="230325"/>
                  </a:lnTo>
                  <a:lnTo>
                    <a:pt x="476249" y="238124"/>
                  </a:lnTo>
                  <a:lnTo>
                    <a:pt x="476249" y="245923"/>
                  </a:lnTo>
                  <a:lnTo>
                    <a:pt x="470152" y="292229"/>
                  </a:lnTo>
                  <a:lnTo>
                    <a:pt x="455138" y="336456"/>
                  </a:lnTo>
                  <a:lnTo>
                    <a:pt x="431784" y="376903"/>
                  </a:lnTo>
                  <a:lnTo>
                    <a:pt x="400989" y="412018"/>
                  </a:lnTo>
                  <a:lnTo>
                    <a:pt x="363935" y="440450"/>
                  </a:lnTo>
                  <a:lnTo>
                    <a:pt x="322045" y="461107"/>
                  </a:lnTo>
                  <a:lnTo>
                    <a:pt x="276931" y="473194"/>
                  </a:lnTo>
                  <a:lnTo>
                    <a:pt x="253703" y="475867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3763" y="9077324"/>
              <a:ext cx="199031" cy="20950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3305175" y="8874656"/>
            <a:ext cx="476250" cy="438150"/>
            <a:chOff x="3305175" y="9848848"/>
            <a:chExt cx="476250" cy="438150"/>
          </a:xfrm>
        </p:grpSpPr>
        <p:sp>
          <p:nvSpPr>
            <p:cNvPr id="29" name="object 29"/>
            <p:cNvSpPr/>
            <p:nvPr/>
          </p:nvSpPr>
          <p:spPr>
            <a:xfrm>
              <a:off x="3305175" y="9848848"/>
              <a:ext cx="476250" cy="438150"/>
            </a:xfrm>
            <a:custGeom>
              <a:avLst/>
              <a:gdLst/>
              <a:ahLst/>
              <a:cxnLst/>
              <a:rect l="l" t="t" r="r" b="b"/>
              <a:pathLst>
                <a:path w="476250" h="438150">
                  <a:moveTo>
                    <a:pt x="367378" y="438150"/>
                  </a:moveTo>
                  <a:lnTo>
                    <a:pt x="108871" y="438150"/>
                  </a:lnTo>
                  <a:lnTo>
                    <a:pt x="99344" y="431784"/>
                  </a:lnTo>
                  <a:lnTo>
                    <a:pt x="64230" y="400989"/>
                  </a:lnTo>
                  <a:lnTo>
                    <a:pt x="35797" y="363934"/>
                  </a:lnTo>
                  <a:lnTo>
                    <a:pt x="15140" y="322045"/>
                  </a:lnTo>
                  <a:lnTo>
                    <a:pt x="3053" y="276931"/>
                  </a:lnTo>
                  <a:lnTo>
                    <a:pt x="0" y="245924"/>
                  </a:lnTo>
                  <a:lnTo>
                    <a:pt x="0" y="230326"/>
                  </a:lnTo>
                  <a:lnTo>
                    <a:pt x="6096" y="184020"/>
                  </a:lnTo>
                  <a:lnTo>
                    <a:pt x="21110" y="139792"/>
                  </a:lnTo>
                  <a:lnTo>
                    <a:pt x="44463" y="99343"/>
                  </a:lnTo>
                  <a:lnTo>
                    <a:pt x="75259" y="64229"/>
                  </a:lnTo>
                  <a:lnTo>
                    <a:pt x="112313" y="35797"/>
                  </a:lnTo>
                  <a:lnTo>
                    <a:pt x="154203" y="15140"/>
                  </a:lnTo>
                  <a:lnTo>
                    <a:pt x="199317" y="3054"/>
                  </a:lnTo>
                  <a:lnTo>
                    <a:pt x="230325" y="0"/>
                  </a:lnTo>
                  <a:lnTo>
                    <a:pt x="245923" y="0"/>
                  </a:lnTo>
                  <a:lnTo>
                    <a:pt x="292229" y="6097"/>
                  </a:lnTo>
                  <a:lnTo>
                    <a:pt x="336455" y="21110"/>
                  </a:lnTo>
                  <a:lnTo>
                    <a:pt x="376904" y="44464"/>
                  </a:lnTo>
                  <a:lnTo>
                    <a:pt x="412018" y="75259"/>
                  </a:lnTo>
                  <a:lnTo>
                    <a:pt x="440450" y="112312"/>
                  </a:lnTo>
                  <a:lnTo>
                    <a:pt x="461107" y="154202"/>
                  </a:lnTo>
                  <a:lnTo>
                    <a:pt x="473195" y="199318"/>
                  </a:lnTo>
                  <a:lnTo>
                    <a:pt x="476249" y="230326"/>
                  </a:lnTo>
                  <a:lnTo>
                    <a:pt x="476249" y="245924"/>
                  </a:lnTo>
                  <a:lnTo>
                    <a:pt x="470152" y="292229"/>
                  </a:lnTo>
                  <a:lnTo>
                    <a:pt x="455138" y="336456"/>
                  </a:lnTo>
                  <a:lnTo>
                    <a:pt x="431784" y="376903"/>
                  </a:lnTo>
                  <a:lnTo>
                    <a:pt x="400989" y="412018"/>
                  </a:lnTo>
                  <a:lnTo>
                    <a:pt x="367378" y="438150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8638" y="9982199"/>
              <a:ext cx="209322" cy="209549"/>
            </a:xfrm>
            <a:prstGeom prst="rect">
              <a:avLst/>
            </a:prstGeom>
          </p:spPr>
        </p:pic>
      </p:grpSp>
      <p:graphicFrame>
        <p:nvGraphicFramePr>
          <p:cNvPr id="32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55674"/>
              </p:ext>
            </p:extLst>
          </p:nvPr>
        </p:nvGraphicFramePr>
        <p:xfrm>
          <a:off x="2095499" y="6502932"/>
          <a:ext cx="15426782" cy="2851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9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9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39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7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800" spc="-26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제품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8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구분</a:t>
                      </a:r>
                      <a:endParaRPr sz="18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800" b="0" spc="-2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S</a:t>
                      </a:r>
                      <a:r>
                        <a:rPr lang="en-US" altLang="ko-KR" sz="1800" b="0" spc="-2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 </a:t>
                      </a:r>
                      <a:r>
                        <a:rPr sz="1800" b="0" spc="-2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O</a:t>
                      </a:r>
                      <a:r>
                        <a:rPr lang="en-US" altLang="ko-KR" sz="1800" b="0" spc="-2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 </a:t>
                      </a:r>
                      <a:r>
                        <a:rPr sz="1800" b="0" spc="-2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P</a:t>
                      </a:r>
                      <a:endParaRPr sz="18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Noto Sans JP Medium"/>
                      </a:endParaRPr>
                    </a:p>
                  </a:txBody>
                  <a:tcPr marL="0" marR="0" marT="130175" marB="0"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lang="ko-KR" altLang="en-US" sz="1800" spc="-26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년 </a:t>
                      </a:r>
                      <a:r>
                        <a:rPr sz="1800" spc="-26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간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800" spc="-28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생산능력</a:t>
                      </a:r>
                      <a:endParaRPr sz="18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800" b="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2021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년</a:t>
                      </a:r>
                      <a:r>
                        <a:rPr sz="1800" spc="-9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8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실적</a:t>
                      </a:r>
                      <a:endParaRPr sz="18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800" b="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2022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년</a:t>
                      </a:r>
                      <a:r>
                        <a:rPr sz="1800" spc="-9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8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실적</a:t>
                      </a:r>
                      <a:endParaRPr sz="18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800" b="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2023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년</a:t>
                      </a:r>
                      <a:r>
                        <a:rPr sz="1800" spc="-9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8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실적</a:t>
                      </a:r>
                      <a:endParaRPr sz="18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tc>
                  <a:txBody>
                    <a:bodyPr/>
                    <a:lstStyle/>
                    <a:p>
                      <a:pPr marL="661670" algn="l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800" b="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Noto Sans JP Medium"/>
                        </a:rPr>
                        <a:t>2024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년</a:t>
                      </a:r>
                      <a:r>
                        <a:rPr sz="1800" spc="-90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 </a:t>
                      </a:r>
                      <a:r>
                        <a:rPr sz="1800" spc="-295" dirty="0">
                          <a:solidFill>
                            <a:srgbClr val="FFFFFF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Dotum"/>
                        </a:rPr>
                        <a:t>실적</a:t>
                      </a:r>
                      <a:endParaRPr sz="18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Dotum"/>
                      </a:endParaRPr>
                    </a:p>
                  </a:txBody>
                  <a:tcPr marL="0" marR="0" marT="123825" marB="0">
                    <a:lnB w="9525">
                      <a:solidFill>
                        <a:srgbClr val="DFDFDF"/>
                      </a:solidFill>
                      <a:prstDash val="solid"/>
                    </a:lnB>
                    <a:solidFill>
                      <a:srgbClr val="082A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1600" spc="-260" dirty="0">
                        <a:solidFill>
                          <a:srgbClr val="333333"/>
                        </a:solidFill>
                        <a:latin typeface="Dotum"/>
                        <a:cs typeface="Dotum"/>
                      </a:endParaRPr>
                    </a:p>
                  </a:txBody>
                  <a:tcPr marL="0" marR="0" marT="0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1600" dirty="0">
                        <a:latin typeface="Noto Sans JP"/>
                        <a:cs typeface="Noto Sans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Noto Sans JP"/>
                        <a:cs typeface="Noto Sans JP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1720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DFDFDF"/>
                      </a:solidFill>
                      <a:prstDash val="soli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endParaRPr sz="1600" dirty="0">
                        <a:latin typeface="Noto Sans JP"/>
                        <a:cs typeface="Noto Sans JP"/>
                      </a:endParaRPr>
                    </a:p>
                  </a:txBody>
                  <a:tcPr marL="0" marR="0" marT="0" marB="0"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1720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24464"/>
                  </a:ext>
                </a:extLst>
              </a:tr>
              <a:tr h="4699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endParaRPr sz="1600" dirty="0">
                        <a:latin typeface="Noto Sans JP"/>
                        <a:cs typeface="Noto Sans JP"/>
                      </a:endParaRPr>
                    </a:p>
                  </a:txBody>
                  <a:tcPr marL="0" marR="0" marT="0" marB="0"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1720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716756"/>
                  </a:ext>
                </a:extLst>
              </a:tr>
              <a:tr h="4699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endParaRPr sz="1600" dirty="0">
                        <a:latin typeface="Noto Sans JP"/>
                        <a:cs typeface="Noto Sans JP"/>
                      </a:endParaRPr>
                    </a:p>
                  </a:txBody>
                  <a:tcPr marL="0" marR="0" marT="0" marB="0"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1720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63933"/>
                  </a:ext>
                </a:extLst>
              </a:tr>
              <a:tr h="44644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endParaRPr sz="1600" dirty="0">
                        <a:latin typeface="Noto Sans JP"/>
                        <a:cs typeface="Noto Sans JP"/>
                      </a:endParaRPr>
                    </a:p>
                  </a:txBody>
                  <a:tcPr marL="0" marR="0" marT="0" marB="0"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1720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endParaRPr sz="1600" dirty="0">
                        <a:latin typeface="Dotum"/>
                        <a:cs typeface="Dotum"/>
                      </a:endParaRPr>
                    </a:p>
                  </a:txBody>
                  <a:tcPr marL="0" marR="0" marT="57785" marB="0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DFDF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574428"/>
                  </a:ext>
                </a:extLst>
              </a:tr>
            </a:tbl>
          </a:graphicData>
        </a:graphic>
      </p:graphicFrame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01739" y="2639016"/>
            <a:ext cx="6666261" cy="3079226"/>
          </a:xfrm>
          <a:prstGeom prst="rect">
            <a:avLst/>
          </a:prstGeom>
        </p:spPr>
      </p:pic>
      <p:pic>
        <p:nvPicPr>
          <p:cNvPr id="37" name="그림 11">
            <a:extLst>
              <a:ext uri="{FF2B5EF4-FFF2-40B4-BE49-F238E27FC236}">
                <a16:creationId xmlns:a16="http://schemas.microsoft.com/office/drawing/2014/main" id="{41B40D28-F5E4-43D0-9581-F64AFC139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37" t="47296" r="2621" b="37569"/>
          <a:stretch>
            <a:fillRect/>
          </a:stretch>
        </p:blipFill>
        <p:spPr bwMode="auto">
          <a:xfrm>
            <a:off x="3850145" y="4974754"/>
            <a:ext cx="1285874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그림 67">
            <a:extLst>
              <a:ext uri="{FF2B5EF4-FFF2-40B4-BE49-F238E27FC236}">
                <a16:creationId xmlns:a16="http://schemas.microsoft.com/office/drawing/2014/main" id="{A2BB9A3B-275A-4EFE-9BE1-C0203F830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275" y="4974753"/>
            <a:ext cx="12287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그림 2">
            <a:extLst>
              <a:ext uri="{FF2B5EF4-FFF2-40B4-BE49-F238E27FC236}">
                <a16:creationId xmlns:a16="http://schemas.microsoft.com/office/drawing/2014/main" id="{B3133B48-F770-40B5-96D7-DCB14CD136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577" y="4991015"/>
            <a:ext cx="1285875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그림 4">
            <a:extLst>
              <a:ext uri="{FF2B5EF4-FFF2-40B4-BE49-F238E27FC236}">
                <a16:creationId xmlns:a16="http://schemas.microsoft.com/office/drawing/2014/main" id="{DF4FE0F9-4AA2-45B7-A0F4-52AE4FA05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3098" r="17793" b="3754"/>
          <a:stretch>
            <a:fillRect/>
          </a:stretch>
        </p:blipFill>
        <p:spPr bwMode="auto">
          <a:xfrm>
            <a:off x="5627196" y="5013460"/>
            <a:ext cx="1222906" cy="11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3">
            <a:extLst>
              <a:ext uri="{FF2B5EF4-FFF2-40B4-BE49-F238E27FC236}">
                <a16:creationId xmlns:a16="http://schemas.microsoft.com/office/drawing/2014/main" id="{2B2ED106-B8A2-4101-B01A-33D7816A664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38" y="5026308"/>
            <a:ext cx="1228725" cy="112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object 6">
            <a:extLst>
              <a:ext uri="{FF2B5EF4-FFF2-40B4-BE49-F238E27FC236}">
                <a16:creationId xmlns:a16="http://schemas.microsoft.com/office/drawing/2014/main" id="{32097FDF-EE9D-4ED0-9B34-58013938AD0C}"/>
              </a:ext>
            </a:extLst>
          </p:cNvPr>
          <p:cNvSpPr/>
          <p:nvPr/>
        </p:nvSpPr>
        <p:spPr>
          <a:xfrm>
            <a:off x="8064000" y="1794706"/>
            <a:ext cx="45719" cy="1285875"/>
          </a:xfrm>
          <a:custGeom>
            <a:avLst/>
            <a:gdLst/>
            <a:ahLst/>
            <a:cxnLst/>
            <a:rect l="l" t="t" r="r" b="b"/>
            <a:pathLst>
              <a:path w="38100" h="1285875">
                <a:moveTo>
                  <a:pt x="38099" y="1285874"/>
                </a:moveTo>
                <a:lnTo>
                  <a:pt x="2789" y="1262400"/>
                </a:lnTo>
                <a:lnTo>
                  <a:pt x="0" y="1247774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38099" y="12858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9" name="object 10">
            <a:extLst>
              <a:ext uri="{FF2B5EF4-FFF2-40B4-BE49-F238E27FC236}">
                <a16:creationId xmlns:a16="http://schemas.microsoft.com/office/drawing/2014/main" id="{E3391E0F-70BE-4C5F-99F7-F32A39B70F13}"/>
              </a:ext>
            </a:extLst>
          </p:cNvPr>
          <p:cNvSpPr/>
          <p:nvPr/>
        </p:nvSpPr>
        <p:spPr>
          <a:xfrm>
            <a:off x="8053388" y="3365376"/>
            <a:ext cx="2239254" cy="1285875"/>
          </a:xfrm>
          <a:custGeom>
            <a:avLst/>
            <a:gdLst/>
            <a:ahLst/>
            <a:cxnLst/>
            <a:rect l="l" t="t" r="r" b="b"/>
            <a:pathLst>
              <a:path w="4933950" h="1285875">
                <a:moveTo>
                  <a:pt x="4900901" y="1285874"/>
                </a:moveTo>
                <a:lnTo>
                  <a:pt x="16523" y="1285874"/>
                </a:lnTo>
                <a:lnTo>
                  <a:pt x="14093" y="1284908"/>
                </a:lnTo>
                <a:lnTo>
                  <a:pt x="0" y="1252827"/>
                </a:lnTo>
                <a:lnTo>
                  <a:pt x="0" y="1247774"/>
                </a:lnTo>
                <a:lnTo>
                  <a:pt x="0" y="33047"/>
                </a:lnTo>
                <a:lnTo>
                  <a:pt x="16523" y="0"/>
                </a:lnTo>
                <a:lnTo>
                  <a:pt x="4900901" y="0"/>
                </a:lnTo>
                <a:lnTo>
                  <a:pt x="4932982" y="28187"/>
                </a:lnTo>
                <a:lnTo>
                  <a:pt x="4933949" y="33047"/>
                </a:lnTo>
                <a:lnTo>
                  <a:pt x="4933949" y="1252827"/>
                </a:lnTo>
                <a:lnTo>
                  <a:pt x="4905761" y="1284908"/>
                </a:lnTo>
                <a:lnTo>
                  <a:pt x="4900901" y="12858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0" name="object 12">
            <a:extLst>
              <a:ext uri="{FF2B5EF4-FFF2-40B4-BE49-F238E27FC236}">
                <a16:creationId xmlns:a16="http://schemas.microsoft.com/office/drawing/2014/main" id="{4E026D82-ABDF-40E3-96D9-D7CF2D74B116}"/>
              </a:ext>
            </a:extLst>
          </p:cNvPr>
          <p:cNvSpPr txBox="1"/>
          <p:nvPr/>
        </p:nvSpPr>
        <p:spPr>
          <a:xfrm>
            <a:off x="8260644" y="3549463"/>
            <a:ext cx="1872931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2024</a:t>
            </a:r>
            <a:r>
              <a:rPr sz="2000" b="1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r>
              <a:rPr sz="2000" b="1" spc="-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</a:t>
            </a:r>
            <a:r>
              <a:rPr lang="en-US"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산</a:t>
            </a:r>
            <a:r>
              <a:rPr lang="en-US"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량</a:t>
            </a:r>
            <a:endParaRPr sz="20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1" name="object 13">
            <a:extLst>
              <a:ext uri="{FF2B5EF4-FFF2-40B4-BE49-F238E27FC236}">
                <a16:creationId xmlns:a16="http://schemas.microsoft.com/office/drawing/2014/main" id="{7772A280-452E-4540-8A5F-7C9C06D66BD6}"/>
              </a:ext>
            </a:extLst>
          </p:cNvPr>
          <p:cNvSpPr txBox="1"/>
          <p:nvPr/>
        </p:nvSpPr>
        <p:spPr>
          <a:xfrm>
            <a:off x="8457102" y="3978156"/>
            <a:ext cx="987425" cy="421269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7,870</a:t>
            </a:r>
            <a:r>
              <a:rPr lang="en-US" altLang="ko-KR"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00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6AD4CE5A-4B64-4E21-AE31-85679C85ABDF}"/>
              </a:ext>
            </a:extLst>
          </p:cNvPr>
          <p:cNvSpPr/>
          <p:nvPr/>
        </p:nvSpPr>
        <p:spPr>
          <a:xfrm>
            <a:off x="8026796" y="3365376"/>
            <a:ext cx="45719" cy="1285875"/>
          </a:xfrm>
          <a:custGeom>
            <a:avLst/>
            <a:gdLst/>
            <a:ahLst/>
            <a:cxnLst/>
            <a:rect l="l" t="t" r="r" b="b"/>
            <a:pathLst>
              <a:path w="38100" h="1285875">
                <a:moveTo>
                  <a:pt x="38099" y="1285874"/>
                </a:moveTo>
                <a:lnTo>
                  <a:pt x="2789" y="1262400"/>
                </a:lnTo>
                <a:lnTo>
                  <a:pt x="0" y="1247774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38099" y="12858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object 10">
            <a:extLst>
              <a:ext uri="{FF2B5EF4-FFF2-40B4-BE49-F238E27FC236}">
                <a16:creationId xmlns:a16="http://schemas.microsoft.com/office/drawing/2014/main" id="{D80B1DD8-F5E6-4074-8E63-89452FA4BB74}"/>
              </a:ext>
            </a:extLst>
          </p:cNvPr>
          <p:cNvSpPr/>
          <p:nvPr/>
        </p:nvSpPr>
        <p:spPr>
          <a:xfrm>
            <a:off x="4994053" y="1794706"/>
            <a:ext cx="2239254" cy="1285875"/>
          </a:xfrm>
          <a:custGeom>
            <a:avLst/>
            <a:gdLst/>
            <a:ahLst/>
            <a:cxnLst/>
            <a:rect l="l" t="t" r="r" b="b"/>
            <a:pathLst>
              <a:path w="4933950" h="1285875">
                <a:moveTo>
                  <a:pt x="4900901" y="1285874"/>
                </a:moveTo>
                <a:lnTo>
                  <a:pt x="16523" y="1285874"/>
                </a:lnTo>
                <a:lnTo>
                  <a:pt x="14093" y="1284908"/>
                </a:lnTo>
                <a:lnTo>
                  <a:pt x="0" y="1252827"/>
                </a:lnTo>
                <a:lnTo>
                  <a:pt x="0" y="1247774"/>
                </a:lnTo>
                <a:lnTo>
                  <a:pt x="0" y="33047"/>
                </a:lnTo>
                <a:lnTo>
                  <a:pt x="16523" y="0"/>
                </a:lnTo>
                <a:lnTo>
                  <a:pt x="4900901" y="0"/>
                </a:lnTo>
                <a:lnTo>
                  <a:pt x="4932982" y="28187"/>
                </a:lnTo>
                <a:lnTo>
                  <a:pt x="4933949" y="33047"/>
                </a:lnTo>
                <a:lnTo>
                  <a:pt x="4933949" y="1252827"/>
                </a:lnTo>
                <a:lnTo>
                  <a:pt x="4905761" y="1284908"/>
                </a:lnTo>
                <a:lnTo>
                  <a:pt x="4900901" y="12858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73DE0230-068E-4FC0-AD4D-54704E2DAC11}"/>
              </a:ext>
            </a:extLst>
          </p:cNvPr>
          <p:cNvSpPr txBox="1"/>
          <p:nvPr/>
        </p:nvSpPr>
        <p:spPr>
          <a:xfrm>
            <a:off x="5201309" y="1978793"/>
            <a:ext cx="1872931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</a:t>
            </a:r>
            <a:r>
              <a:rPr lang="en-US" altLang="ko-KR" sz="2000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1</a:t>
            </a:r>
            <a:r>
              <a:rPr sz="2000" b="1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r>
              <a:rPr sz="2000" b="1" spc="-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</a:t>
            </a:r>
            <a:r>
              <a:rPr lang="en-US"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산</a:t>
            </a:r>
            <a:r>
              <a:rPr lang="en-US"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량</a:t>
            </a:r>
            <a:endParaRPr sz="20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FA2AAA6C-308B-48C8-A727-7A09D189C713}"/>
              </a:ext>
            </a:extLst>
          </p:cNvPr>
          <p:cNvSpPr txBox="1"/>
          <p:nvPr/>
        </p:nvSpPr>
        <p:spPr>
          <a:xfrm>
            <a:off x="5397767" y="2407486"/>
            <a:ext cx="987425" cy="421269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lang="en-US" altLang="ko-KR"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2</a:t>
            </a:r>
            <a:r>
              <a:rPr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lang="en-US" altLang="ko-KR"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008 </a:t>
            </a:r>
            <a:r>
              <a:rPr sz="200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56" name="object 6">
            <a:extLst>
              <a:ext uri="{FF2B5EF4-FFF2-40B4-BE49-F238E27FC236}">
                <a16:creationId xmlns:a16="http://schemas.microsoft.com/office/drawing/2014/main" id="{35F6D4D4-0981-4051-835D-CEDF4984558D}"/>
              </a:ext>
            </a:extLst>
          </p:cNvPr>
          <p:cNvSpPr/>
          <p:nvPr/>
        </p:nvSpPr>
        <p:spPr>
          <a:xfrm>
            <a:off x="4967461" y="1794706"/>
            <a:ext cx="45719" cy="1285875"/>
          </a:xfrm>
          <a:custGeom>
            <a:avLst/>
            <a:gdLst/>
            <a:ahLst/>
            <a:cxnLst/>
            <a:rect l="l" t="t" r="r" b="b"/>
            <a:pathLst>
              <a:path w="38100" h="1285875">
                <a:moveTo>
                  <a:pt x="38099" y="1285874"/>
                </a:moveTo>
                <a:lnTo>
                  <a:pt x="2789" y="1262400"/>
                </a:lnTo>
                <a:lnTo>
                  <a:pt x="0" y="1247774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38099" y="12858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7" name="object 10">
            <a:extLst>
              <a:ext uri="{FF2B5EF4-FFF2-40B4-BE49-F238E27FC236}">
                <a16:creationId xmlns:a16="http://schemas.microsoft.com/office/drawing/2014/main" id="{140A6132-A153-4033-B412-BAF877C21FA7}"/>
              </a:ext>
            </a:extLst>
          </p:cNvPr>
          <p:cNvSpPr/>
          <p:nvPr/>
        </p:nvSpPr>
        <p:spPr>
          <a:xfrm>
            <a:off x="4994053" y="3365376"/>
            <a:ext cx="2239254" cy="1285875"/>
          </a:xfrm>
          <a:custGeom>
            <a:avLst/>
            <a:gdLst/>
            <a:ahLst/>
            <a:cxnLst/>
            <a:rect l="l" t="t" r="r" b="b"/>
            <a:pathLst>
              <a:path w="4933950" h="1285875">
                <a:moveTo>
                  <a:pt x="4900901" y="1285874"/>
                </a:moveTo>
                <a:lnTo>
                  <a:pt x="16523" y="1285874"/>
                </a:lnTo>
                <a:lnTo>
                  <a:pt x="14093" y="1284908"/>
                </a:lnTo>
                <a:lnTo>
                  <a:pt x="0" y="1252827"/>
                </a:lnTo>
                <a:lnTo>
                  <a:pt x="0" y="1247774"/>
                </a:lnTo>
                <a:lnTo>
                  <a:pt x="0" y="33047"/>
                </a:lnTo>
                <a:lnTo>
                  <a:pt x="16523" y="0"/>
                </a:lnTo>
                <a:lnTo>
                  <a:pt x="4900901" y="0"/>
                </a:lnTo>
                <a:lnTo>
                  <a:pt x="4932982" y="28187"/>
                </a:lnTo>
                <a:lnTo>
                  <a:pt x="4933949" y="33047"/>
                </a:lnTo>
                <a:lnTo>
                  <a:pt x="4933949" y="1252827"/>
                </a:lnTo>
                <a:lnTo>
                  <a:pt x="4905761" y="1284908"/>
                </a:lnTo>
                <a:lnTo>
                  <a:pt x="4900901" y="1285874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8" name="object 12">
            <a:extLst>
              <a:ext uri="{FF2B5EF4-FFF2-40B4-BE49-F238E27FC236}">
                <a16:creationId xmlns:a16="http://schemas.microsoft.com/office/drawing/2014/main" id="{05365876-F462-4D09-A194-66C5F6F80D1C}"/>
              </a:ext>
            </a:extLst>
          </p:cNvPr>
          <p:cNvSpPr txBox="1"/>
          <p:nvPr/>
        </p:nvSpPr>
        <p:spPr>
          <a:xfrm>
            <a:off x="5201309" y="3549463"/>
            <a:ext cx="1872931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</a:t>
            </a:r>
            <a:r>
              <a:rPr lang="en-US" altLang="ko-KR" sz="2000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3</a:t>
            </a:r>
            <a:r>
              <a:rPr sz="2000" b="1" spc="-1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년</a:t>
            </a:r>
            <a:r>
              <a:rPr sz="2000" b="1" spc="-9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</a:t>
            </a:r>
            <a:r>
              <a:rPr lang="en-US"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산</a:t>
            </a:r>
            <a:r>
              <a:rPr lang="en-US"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000" b="1" spc="-29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량</a:t>
            </a:r>
            <a:endParaRPr sz="20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9" name="object 13">
            <a:extLst>
              <a:ext uri="{FF2B5EF4-FFF2-40B4-BE49-F238E27FC236}">
                <a16:creationId xmlns:a16="http://schemas.microsoft.com/office/drawing/2014/main" id="{243649A8-257A-40A6-AA3C-8AE2E5D3706C}"/>
              </a:ext>
            </a:extLst>
          </p:cNvPr>
          <p:cNvSpPr txBox="1"/>
          <p:nvPr/>
        </p:nvSpPr>
        <p:spPr>
          <a:xfrm>
            <a:off x="5397767" y="3978156"/>
            <a:ext cx="987425" cy="421269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lang="en-US" altLang="ko-KR"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9</a:t>
            </a:r>
            <a:r>
              <a:rPr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lang="en-US" altLang="ko-KR" sz="235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265 </a:t>
            </a:r>
            <a:r>
              <a:rPr sz="2000" b="1" spc="-18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대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60" name="object 6">
            <a:extLst>
              <a:ext uri="{FF2B5EF4-FFF2-40B4-BE49-F238E27FC236}">
                <a16:creationId xmlns:a16="http://schemas.microsoft.com/office/drawing/2014/main" id="{115EE011-C184-4156-9215-DDE472C70270}"/>
              </a:ext>
            </a:extLst>
          </p:cNvPr>
          <p:cNvSpPr/>
          <p:nvPr/>
        </p:nvSpPr>
        <p:spPr>
          <a:xfrm>
            <a:off x="4967461" y="3365376"/>
            <a:ext cx="45719" cy="1285875"/>
          </a:xfrm>
          <a:custGeom>
            <a:avLst/>
            <a:gdLst/>
            <a:ahLst/>
            <a:cxnLst/>
            <a:rect l="l" t="t" r="r" b="b"/>
            <a:pathLst>
              <a:path w="38100" h="1285875">
                <a:moveTo>
                  <a:pt x="38099" y="1285874"/>
                </a:moveTo>
                <a:lnTo>
                  <a:pt x="2789" y="1262400"/>
                </a:lnTo>
                <a:lnTo>
                  <a:pt x="0" y="1247774"/>
                </a:lnTo>
                <a:lnTo>
                  <a:pt x="0" y="38099"/>
                </a:lnTo>
                <a:lnTo>
                  <a:pt x="23473" y="2789"/>
                </a:lnTo>
                <a:lnTo>
                  <a:pt x="38099" y="0"/>
                </a:lnTo>
                <a:lnTo>
                  <a:pt x="38099" y="1285874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9323C7-F838-4909-8AA7-FF744F5980BD}"/>
              </a:ext>
            </a:extLst>
          </p:cNvPr>
          <p:cNvSpPr/>
          <p:nvPr/>
        </p:nvSpPr>
        <p:spPr>
          <a:xfrm>
            <a:off x="2105023" y="7017980"/>
            <a:ext cx="288902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중기변속기변속기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DF5B307-0FFA-485B-B80A-C7263C0BD745}"/>
              </a:ext>
            </a:extLst>
          </p:cNvPr>
          <p:cNvSpPr/>
          <p:nvPr/>
        </p:nvSpPr>
        <p:spPr>
          <a:xfrm>
            <a:off x="2105023" y="7490230"/>
            <a:ext cx="288902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건식 </a:t>
            </a:r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 C T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A92D29-FD1E-4BC1-B274-4DC25701D936}"/>
              </a:ext>
            </a:extLst>
          </p:cNvPr>
          <p:cNvSpPr/>
          <p:nvPr/>
        </p:nvSpPr>
        <p:spPr>
          <a:xfrm>
            <a:off x="2105023" y="8403661"/>
            <a:ext cx="2889029" cy="5090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분리형 감속기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EA690CF-E60F-4253-B66D-070CAFFEBD9F}"/>
              </a:ext>
            </a:extLst>
          </p:cNvPr>
          <p:cNvSpPr/>
          <p:nvPr/>
        </p:nvSpPr>
        <p:spPr>
          <a:xfrm>
            <a:off x="2105023" y="8883691"/>
            <a:ext cx="288902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일체형 감속기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8C785E9-33EC-4A04-8F24-3EAA1BCE5F46}"/>
              </a:ext>
            </a:extLst>
          </p:cNvPr>
          <p:cNvSpPr/>
          <p:nvPr/>
        </p:nvSpPr>
        <p:spPr>
          <a:xfrm>
            <a:off x="2105023" y="7973765"/>
            <a:ext cx="288902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습식 </a:t>
            </a:r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 C T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B5866CC-A58B-4A01-BE25-61C4A12A8408}"/>
              </a:ext>
            </a:extLst>
          </p:cNvPr>
          <p:cNvSpPr/>
          <p:nvPr/>
        </p:nvSpPr>
        <p:spPr>
          <a:xfrm>
            <a:off x="5003576" y="7017980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2018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</a:t>
            </a:r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01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324F2F0-35AE-440A-A22C-5E8885FDD4E3}"/>
              </a:ext>
            </a:extLst>
          </p:cNvPr>
          <p:cNvSpPr/>
          <p:nvPr/>
        </p:nvSpPr>
        <p:spPr>
          <a:xfrm>
            <a:off x="7082576" y="7017980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200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A96FC4-ABE9-485E-A9F5-0ED1035F4E18}"/>
              </a:ext>
            </a:extLst>
          </p:cNvPr>
          <p:cNvSpPr/>
          <p:nvPr/>
        </p:nvSpPr>
        <p:spPr>
          <a:xfrm>
            <a:off x="9185152" y="7017980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37DB5AB-D134-4139-9B89-34BA678549F1}"/>
              </a:ext>
            </a:extLst>
          </p:cNvPr>
          <p:cNvSpPr/>
          <p:nvPr/>
        </p:nvSpPr>
        <p:spPr>
          <a:xfrm>
            <a:off x="9173015" y="7017980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149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CCE90FD-542F-4378-836F-F996DD350F07}"/>
              </a:ext>
            </a:extLst>
          </p:cNvPr>
          <p:cNvSpPr/>
          <p:nvPr/>
        </p:nvSpPr>
        <p:spPr>
          <a:xfrm>
            <a:off x="11263277" y="7017980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164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9EC808-8B93-477C-812D-3738927189DA}"/>
              </a:ext>
            </a:extLst>
          </p:cNvPr>
          <p:cNvSpPr/>
          <p:nvPr/>
        </p:nvSpPr>
        <p:spPr>
          <a:xfrm>
            <a:off x="13353716" y="7017980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145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9A84E89-002B-4B75-825C-D260F8C75AAA}"/>
              </a:ext>
            </a:extLst>
          </p:cNvPr>
          <p:cNvSpPr/>
          <p:nvPr/>
        </p:nvSpPr>
        <p:spPr>
          <a:xfrm>
            <a:off x="15425685" y="7017980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162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D4D22E4-EFDC-4E73-9F48-5F30DA3CB9DC}"/>
              </a:ext>
            </a:extLst>
          </p:cNvPr>
          <p:cNvSpPr/>
          <p:nvPr/>
        </p:nvSpPr>
        <p:spPr>
          <a:xfrm>
            <a:off x="5003576" y="748560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2018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09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B0691AB-38E5-4743-BC5D-B6E4AA394F47}"/>
              </a:ext>
            </a:extLst>
          </p:cNvPr>
          <p:cNvSpPr/>
          <p:nvPr/>
        </p:nvSpPr>
        <p:spPr>
          <a:xfrm>
            <a:off x="7082576" y="748560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2,400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834A607-9172-4A7C-9D5C-0C0DD2527FB9}"/>
              </a:ext>
            </a:extLst>
          </p:cNvPr>
          <p:cNvSpPr/>
          <p:nvPr/>
        </p:nvSpPr>
        <p:spPr>
          <a:xfrm>
            <a:off x="9173015" y="748560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1,859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CA4BEF1-B307-4F85-B293-0B34F94F88C3}"/>
              </a:ext>
            </a:extLst>
          </p:cNvPr>
          <p:cNvSpPr/>
          <p:nvPr/>
        </p:nvSpPr>
        <p:spPr>
          <a:xfrm>
            <a:off x="11263277" y="748560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1,226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50039B-8A34-495C-831E-0BDA6276CE43}"/>
              </a:ext>
            </a:extLst>
          </p:cNvPr>
          <p:cNvSpPr/>
          <p:nvPr/>
        </p:nvSpPr>
        <p:spPr>
          <a:xfrm>
            <a:off x="13353716" y="748560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1,848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EABAD0F-4AC5-4C77-BC80-9DCC4CAF74F3}"/>
              </a:ext>
            </a:extLst>
          </p:cNvPr>
          <p:cNvSpPr/>
          <p:nvPr/>
        </p:nvSpPr>
        <p:spPr>
          <a:xfrm>
            <a:off x="15425685" y="748560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1,890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3C30FC-80B8-412D-BF23-AAD321303508}"/>
              </a:ext>
            </a:extLst>
          </p:cNvPr>
          <p:cNvSpPr/>
          <p:nvPr/>
        </p:nvSpPr>
        <p:spPr>
          <a:xfrm>
            <a:off x="5003576" y="796921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2022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06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CC1C81F-E5EC-4175-8E00-DBDF2961C152}"/>
              </a:ext>
            </a:extLst>
          </p:cNvPr>
          <p:cNvSpPr/>
          <p:nvPr/>
        </p:nvSpPr>
        <p:spPr>
          <a:xfrm>
            <a:off x="7082576" y="796921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8,400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CE4A08-C488-4729-AE03-74A05930B758}"/>
              </a:ext>
            </a:extLst>
          </p:cNvPr>
          <p:cNvSpPr/>
          <p:nvPr/>
        </p:nvSpPr>
        <p:spPr>
          <a:xfrm>
            <a:off x="9173015" y="796921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D199343-81AD-4AFE-9988-7B06D361A373}"/>
              </a:ext>
            </a:extLst>
          </p:cNvPr>
          <p:cNvSpPr/>
          <p:nvPr/>
        </p:nvSpPr>
        <p:spPr>
          <a:xfrm>
            <a:off x="11263277" y="796921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3,112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2A8261-7F2D-452B-B6D1-01AC106B2197}"/>
              </a:ext>
            </a:extLst>
          </p:cNvPr>
          <p:cNvSpPr/>
          <p:nvPr/>
        </p:nvSpPr>
        <p:spPr>
          <a:xfrm>
            <a:off x="13353716" y="796921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5,512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F76EBBB-8BDA-4722-B601-390BB0893285}"/>
              </a:ext>
            </a:extLst>
          </p:cNvPr>
          <p:cNvSpPr/>
          <p:nvPr/>
        </p:nvSpPr>
        <p:spPr>
          <a:xfrm>
            <a:off x="15425685" y="7969212"/>
            <a:ext cx="2090439" cy="476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2,754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6A9CF97-5E7A-4CA1-9B2B-C510C3C7F111}"/>
              </a:ext>
            </a:extLst>
          </p:cNvPr>
          <p:cNvSpPr/>
          <p:nvPr/>
        </p:nvSpPr>
        <p:spPr>
          <a:xfrm>
            <a:off x="5003576" y="845282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2023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01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01C7149-40F3-4877-972E-CD225B0D3DFF}"/>
              </a:ext>
            </a:extLst>
          </p:cNvPr>
          <p:cNvSpPr/>
          <p:nvPr/>
        </p:nvSpPr>
        <p:spPr>
          <a:xfrm>
            <a:off x="7082576" y="845282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3,000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9E548D-C0C6-4A23-8CCC-39F4B3A28B00}"/>
              </a:ext>
            </a:extLst>
          </p:cNvPr>
          <p:cNvSpPr/>
          <p:nvPr/>
        </p:nvSpPr>
        <p:spPr>
          <a:xfrm>
            <a:off x="9173015" y="845282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375FC6D-F51E-40D5-BBA1-5CCFE16C2329}"/>
              </a:ext>
            </a:extLst>
          </p:cNvPr>
          <p:cNvSpPr/>
          <p:nvPr/>
        </p:nvSpPr>
        <p:spPr>
          <a:xfrm>
            <a:off x="11263277" y="845282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DF1091-AF1E-426E-8F2A-366690781C19}"/>
              </a:ext>
            </a:extLst>
          </p:cNvPr>
          <p:cNvSpPr/>
          <p:nvPr/>
        </p:nvSpPr>
        <p:spPr>
          <a:xfrm>
            <a:off x="13353716" y="845282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1,760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7C9D7D6-30A2-4997-AA03-E628D072F3A2}"/>
              </a:ext>
            </a:extLst>
          </p:cNvPr>
          <p:cNvSpPr/>
          <p:nvPr/>
        </p:nvSpPr>
        <p:spPr>
          <a:xfrm>
            <a:off x="15425685" y="845282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2,194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3023D59-08F4-4DB4-A5F8-3E8547B503F2}"/>
              </a:ext>
            </a:extLst>
          </p:cNvPr>
          <p:cNvSpPr/>
          <p:nvPr/>
        </p:nvSpPr>
        <p:spPr>
          <a:xfrm>
            <a:off x="5003576" y="889845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2024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01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F6441F5-2E9D-4EC4-857C-A8381CD7A32E}"/>
              </a:ext>
            </a:extLst>
          </p:cNvPr>
          <p:cNvSpPr/>
          <p:nvPr/>
        </p:nvSpPr>
        <p:spPr>
          <a:xfrm>
            <a:off x="7082576" y="889845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660 </a:t>
            </a:r>
            <a:r>
              <a:rPr lang="ko-KR" altLang="en-US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E12C1D0-15EA-4A11-9028-D8E1C8D7192F}"/>
              </a:ext>
            </a:extLst>
          </p:cNvPr>
          <p:cNvSpPr/>
          <p:nvPr/>
        </p:nvSpPr>
        <p:spPr>
          <a:xfrm>
            <a:off x="9173015" y="889845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C61434E-2ABC-4483-8F95-674F2EDFF8D2}"/>
              </a:ext>
            </a:extLst>
          </p:cNvPr>
          <p:cNvSpPr/>
          <p:nvPr/>
        </p:nvSpPr>
        <p:spPr>
          <a:xfrm>
            <a:off x="11263277" y="889845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31A0CD3-C58B-4B40-AA65-895B091A5402}"/>
              </a:ext>
            </a:extLst>
          </p:cNvPr>
          <p:cNvSpPr/>
          <p:nvPr/>
        </p:nvSpPr>
        <p:spPr>
          <a:xfrm>
            <a:off x="13353716" y="889845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294517C-C48E-4467-97C2-D4FF36F9DFF4}"/>
              </a:ext>
            </a:extLst>
          </p:cNvPr>
          <p:cNvSpPr/>
          <p:nvPr/>
        </p:nvSpPr>
        <p:spPr>
          <a:xfrm>
            <a:off x="15425685" y="8898452"/>
            <a:ext cx="2090439" cy="4599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870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AA13A5B-BEB8-D91B-B207-D6F3A013C0AD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391070"/>
              </p:ext>
            </p:extLst>
          </p:nvPr>
        </p:nvGraphicFramePr>
        <p:xfrm>
          <a:off x="4680490" y="4609306"/>
          <a:ext cx="7272000" cy="19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000">
                  <a:extLst>
                    <a:ext uri="{9D8B030D-6E8A-4147-A177-3AD203B41FA5}">
                      <a16:colId xmlns:a16="http://schemas.microsoft.com/office/drawing/2014/main" val="3537057280"/>
                    </a:ext>
                  </a:extLst>
                </a:gridCol>
              </a:tblGrid>
              <a:tr h="1908000"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449495"/>
                  </a:ext>
                </a:extLst>
              </a:tr>
            </a:tbl>
          </a:graphicData>
        </a:graphic>
      </p:graphicFrame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106897"/>
              </p:ext>
            </p:extLst>
          </p:nvPr>
        </p:nvGraphicFramePr>
        <p:xfrm>
          <a:off x="3710424" y="6508857"/>
          <a:ext cx="1908000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000">
                  <a:extLst>
                    <a:ext uri="{9D8B030D-6E8A-4147-A177-3AD203B41FA5}">
                      <a16:colId xmlns:a16="http://schemas.microsoft.com/office/drawing/2014/main" val="353705728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44949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50414"/>
              </p:ext>
            </p:extLst>
          </p:nvPr>
        </p:nvGraphicFramePr>
        <p:xfrm>
          <a:off x="8147668" y="6534051"/>
          <a:ext cx="7632000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000">
                  <a:extLst>
                    <a:ext uri="{9D8B030D-6E8A-4147-A177-3AD203B41FA5}">
                      <a16:colId xmlns:a16="http://schemas.microsoft.com/office/drawing/2014/main" val="353705728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3716863003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1915167201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1819265957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449495"/>
                  </a:ext>
                </a:extLst>
              </a:tr>
            </a:tbl>
          </a:graphicData>
        </a:graphic>
      </p:graphicFrame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725E88F-56E2-73F8-C95F-C3B78594B0E6}"/>
              </a:ext>
            </a:extLst>
          </p:cNvPr>
          <p:cNvCxnSpPr>
            <a:cxnSpLocks/>
          </p:cNvCxnSpPr>
          <p:nvPr/>
        </p:nvCxnSpPr>
        <p:spPr>
          <a:xfrm>
            <a:off x="9137075" y="2628106"/>
            <a:ext cx="0" cy="198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조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직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현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황</a:t>
            </a:r>
          </a:p>
        </p:txBody>
      </p:sp>
      <p:sp>
        <p:nvSpPr>
          <p:cNvPr id="29" name="object 29"/>
          <p:cNvSpPr/>
          <p:nvPr/>
        </p:nvSpPr>
        <p:spPr>
          <a:xfrm>
            <a:off x="2895600" y="7039559"/>
            <a:ext cx="1656000" cy="792000"/>
          </a:xfrm>
          <a:custGeom>
            <a:avLst/>
            <a:gdLst/>
            <a:ahLst/>
            <a:cxnLst/>
            <a:rect l="l" t="t" r="r" b="b"/>
            <a:pathLst>
              <a:path w="1514475" h="771525">
                <a:moveTo>
                  <a:pt x="1485557" y="771524"/>
                </a:moveTo>
                <a:lnTo>
                  <a:pt x="28916" y="771524"/>
                </a:lnTo>
                <a:lnTo>
                  <a:pt x="24664" y="770678"/>
                </a:lnTo>
                <a:lnTo>
                  <a:pt x="0" y="742607"/>
                </a:lnTo>
                <a:lnTo>
                  <a:pt x="0" y="738187"/>
                </a:lnTo>
                <a:lnTo>
                  <a:pt x="0" y="28916"/>
                </a:lnTo>
                <a:lnTo>
                  <a:pt x="28916" y="0"/>
                </a:lnTo>
                <a:lnTo>
                  <a:pt x="1485557" y="0"/>
                </a:lnTo>
                <a:lnTo>
                  <a:pt x="1514474" y="28916"/>
                </a:lnTo>
                <a:lnTo>
                  <a:pt x="1514474" y="742607"/>
                </a:lnTo>
                <a:lnTo>
                  <a:pt x="1489810" y="770678"/>
                </a:lnTo>
                <a:lnTo>
                  <a:pt x="1485557" y="771524"/>
                </a:lnTo>
                <a:close/>
              </a:path>
            </a:pathLst>
          </a:custGeom>
          <a:solidFill>
            <a:srgbClr val="F7F7F7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 rtlCol="0" anchor="ctr" anchorCtr="0"/>
          <a:lstStyle/>
          <a:p>
            <a:pPr algn="ctr"/>
            <a:r>
              <a:rPr lang="ko-KR" altLang="en-US" sz="200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지원팀</a:t>
            </a:r>
            <a:endParaRPr lang="en-US" altLang="ko-KR" sz="2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algn="ctr"/>
            <a:r>
              <a:rPr 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(4</a:t>
            </a:r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9" name="object 29"/>
          <p:cNvSpPr/>
          <p:nvPr/>
        </p:nvSpPr>
        <p:spPr>
          <a:xfrm>
            <a:off x="4800624" y="7047706"/>
            <a:ext cx="1656000" cy="792000"/>
          </a:xfrm>
          <a:custGeom>
            <a:avLst/>
            <a:gdLst/>
            <a:ahLst/>
            <a:cxnLst/>
            <a:rect l="l" t="t" r="r" b="b"/>
            <a:pathLst>
              <a:path w="1514475" h="771525">
                <a:moveTo>
                  <a:pt x="1485557" y="771524"/>
                </a:moveTo>
                <a:lnTo>
                  <a:pt x="28916" y="771524"/>
                </a:lnTo>
                <a:lnTo>
                  <a:pt x="24664" y="770678"/>
                </a:lnTo>
                <a:lnTo>
                  <a:pt x="0" y="742607"/>
                </a:lnTo>
                <a:lnTo>
                  <a:pt x="0" y="738187"/>
                </a:lnTo>
                <a:lnTo>
                  <a:pt x="0" y="28916"/>
                </a:lnTo>
                <a:lnTo>
                  <a:pt x="28916" y="0"/>
                </a:lnTo>
                <a:lnTo>
                  <a:pt x="1485557" y="0"/>
                </a:lnTo>
                <a:lnTo>
                  <a:pt x="1514474" y="28916"/>
                </a:lnTo>
                <a:lnTo>
                  <a:pt x="1514474" y="742607"/>
                </a:lnTo>
                <a:lnTo>
                  <a:pt x="1489810" y="770678"/>
                </a:lnTo>
                <a:lnTo>
                  <a:pt x="1485557" y="771524"/>
                </a:lnTo>
                <a:close/>
              </a:path>
            </a:pathLst>
          </a:custGeom>
          <a:solidFill>
            <a:srgbClr val="F7F7F7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 rtlCol="0" anchor="ctr" anchorCtr="0"/>
          <a:lstStyle/>
          <a:p>
            <a:pPr algn="ctr"/>
            <a:r>
              <a:rPr lang="ko-KR" altLang="en-US" sz="2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중기 </a:t>
            </a:r>
            <a:r>
              <a:rPr lang="ko-KR" altLang="en-US" sz="200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생산팀</a:t>
            </a:r>
            <a:endParaRPr lang="en-US" altLang="ko-KR" sz="2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algn="ctr"/>
            <a:r>
              <a:rPr 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(10</a:t>
            </a:r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object 29"/>
          <p:cNvSpPr/>
          <p:nvPr/>
        </p:nvSpPr>
        <p:spPr>
          <a:xfrm>
            <a:off x="4807934" y="8266906"/>
            <a:ext cx="1656000" cy="792000"/>
          </a:xfrm>
          <a:custGeom>
            <a:avLst/>
            <a:gdLst/>
            <a:ahLst/>
            <a:cxnLst/>
            <a:rect l="l" t="t" r="r" b="b"/>
            <a:pathLst>
              <a:path w="1514475" h="771525">
                <a:moveTo>
                  <a:pt x="1485557" y="771524"/>
                </a:moveTo>
                <a:lnTo>
                  <a:pt x="28916" y="771524"/>
                </a:lnTo>
                <a:lnTo>
                  <a:pt x="24664" y="770678"/>
                </a:lnTo>
                <a:lnTo>
                  <a:pt x="0" y="742607"/>
                </a:lnTo>
                <a:lnTo>
                  <a:pt x="0" y="738187"/>
                </a:lnTo>
                <a:lnTo>
                  <a:pt x="0" y="28916"/>
                </a:lnTo>
                <a:lnTo>
                  <a:pt x="28916" y="0"/>
                </a:lnTo>
                <a:lnTo>
                  <a:pt x="1485557" y="0"/>
                </a:lnTo>
                <a:lnTo>
                  <a:pt x="1514474" y="28916"/>
                </a:lnTo>
                <a:lnTo>
                  <a:pt x="1514474" y="742607"/>
                </a:lnTo>
                <a:lnTo>
                  <a:pt x="1489810" y="770678"/>
                </a:lnTo>
                <a:lnTo>
                  <a:pt x="1485557" y="771524"/>
                </a:lnTo>
                <a:close/>
              </a:path>
            </a:pathLst>
          </a:custGeom>
          <a:solidFill>
            <a:srgbClr val="F7F7F7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 rtlCol="0" anchor="ctr" anchorCtr="0"/>
          <a:lstStyle/>
          <a:p>
            <a:pPr algn="ctr"/>
            <a:r>
              <a:rPr lang="ko-KR" altLang="en-US" sz="2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중기 </a:t>
            </a:r>
            <a:r>
              <a:rPr lang="ko-KR" altLang="en-US" sz="200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품질팀</a:t>
            </a:r>
            <a:endParaRPr lang="en-US" altLang="ko-KR" sz="2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algn="ctr"/>
            <a:r>
              <a:rPr 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</a:t>
            </a:r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0" name="object 29"/>
          <p:cNvSpPr/>
          <p:nvPr/>
        </p:nvSpPr>
        <p:spPr>
          <a:xfrm>
            <a:off x="7329868" y="7047706"/>
            <a:ext cx="1656000" cy="792000"/>
          </a:xfrm>
          <a:custGeom>
            <a:avLst/>
            <a:gdLst/>
            <a:ahLst/>
            <a:cxnLst/>
            <a:rect l="l" t="t" r="r" b="b"/>
            <a:pathLst>
              <a:path w="1514475" h="771525">
                <a:moveTo>
                  <a:pt x="1485557" y="771524"/>
                </a:moveTo>
                <a:lnTo>
                  <a:pt x="28916" y="771524"/>
                </a:lnTo>
                <a:lnTo>
                  <a:pt x="24664" y="770678"/>
                </a:lnTo>
                <a:lnTo>
                  <a:pt x="0" y="742607"/>
                </a:lnTo>
                <a:lnTo>
                  <a:pt x="0" y="738187"/>
                </a:lnTo>
                <a:lnTo>
                  <a:pt x="0" y="28916"/>
                </a:lnTo>
                <a:lnTo>
                  <a:pt x="28916" y="0"/>
                </a:lnTo>
                <a:lnTo>
                  <a:pt x="1485557" y="0"/>
                </a:lnTo>
                <a:lnTo>
                  <a:pt x="1514474" y="28916"/>
                </a:lnTo>
                <a:lnTo>
                  <a:pt x="1514474" y="742607"/>
                </a:lnTo>
                <a:lnTo>
                  <a:pt x="1489810" y="770678"/>
                </a:lnTo>
                <a:lnTo>
                  <a:pt x="1485557" y="771524"/>
                </a:lnTo>
                <a:close/>
              </a:path>
            </a:pathLst>
          </a:custGeom>
          <a:solidFill>
            <a:srgbClr val="F7F7F7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 rtlCol="0" anchor="ctr" anchorCtr="0"/>
          <a:lstStyle/>
          <a:p>
            <a:pPr algn="ctr"/>
            <a:r>
              <a:rPr lang="ko-KR" altLang="en-US" sz="2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승용 </a:t>
            </a:r>
            <a:r>
              <a:rPr lang="ko-KR" altLang="en-US" sz="200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생관팀</a:t>
            </a:r>
            <a:endParaRPr lang="en-US" altLang="ko-KR" sz="2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algn="ctr"/>
            <a:r>
              <a:rPr 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</a:t>
            </a:r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object 29"/>
          <p:cNvSpPr/>
          <p:nvPr/>
        </p:nvSpPr>
        <p:spPr>
          <a:xfrm>
            <a:off x="9239068" y="7047706"/>
            <a:ext cx="1656000" cy="792000"/>
          </a:xfrm>
          <a:custGeom>
            <a:avLst/>
            <a:gdLst/>
            <a:ahLst/>
            <a:cxnLst/>
            <a:rect l="l" t="t" r="r" b="b"/>
            <a:pathLst>
              <a:path w="1514475" h="771525">
                <a:moveTo>
                  <a:pt x="1485557" y="771524"/>
                </a:moveTo>
                <a:lnTo>
                  <a:pt x="28916" y="771524"/>
                </a:lnTo>
                <a:lnTo>
                  <a:pt x="24664" y="770678"/>
                </a:lnTo>
                <a:lnTo>
                  <a:pt x="0" y="742607"/>
                </a:lnTo>
                <a:lnTo>
                  <a:pt x="0" y="738187"/>
                </a:lnTo>
                <a:lnTo>
                  <a:pt x="0" y="28916"/>
                </a:lnTo>
                <a:lnTo>
                  <a:pt x="28916" y="0"/>
                </a:lnTo>
                <a:lnTo>
                  <a:pt x="1485557" y="0"/>
                </a:lnTo>
                <a:lnTo>
                  <a:pt x="1514474" y="28916"/>
                </a:lnTo>
                <a:lnTo>
                  <a:pt x="1514474" y="742607"/>
                </a:lnTo>
                <a:lnTo>
                  <a:pt x="1489810" y="770678"/>
                </a:lnTo>
                <a:lnTo>
                  <a:pt x="1485557" y="771524"/>
                </a:lnTo>
                <a:close/>
              </a:path>
            </a:pathLst>
          </a:custGeom>
          <a:solidFill>
            <a:srgbClr val="F7F7F7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 rtlCol="0" anchor="ctr" anchorCtr="0"/>
          <a:lstStyle/>
          <a:p>
            <a:pPr algn="ctr"/>
            <a:r>
              <a:rPr lang="ko-KR" altLang="en-US" sz="2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승용 </a:t>
            </a:r>
            <a:r>
              <a:rPr lang="ko-KR" altLang="en-US" sz="200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생산팀</a:t>
            </a:r>
            <a:endParaRPr lang="en-US" altLang="ko-KR" sz="2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algn="ctr"/>
            <a:r>
              <a:rPr 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(16</a:t>
            </a:r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2" name="object 29"/>
          <p:cNvSpPr/>
          <p:nvPr/>
        </p:nvSpPr>
        <p:spPr>
          <a:xfrm>
            <a:off x="11132943" y="7047706"/>
            <a:ext cx="1656000" cy="792000"/>
          </a:xfrm>
          <a:custGeom>
            <a:avLst/>
            <a:gdLst/>
            <a:ahLst/>
            <a:cxnLst/>
            <a:rect l="l" t="t" r="r" b="b"/>
            <a:pathLst>
              <a:path w="1514475" h="771525">
                <a:moveTo>
                  <a:pt x="1485557" y="771524"/>
                </a:moveTo>
                <a:lnTo>
                  <a:pt x="28916" y="771524"/>
                </a:lnTo>
                <a:lnTo>
                  <a:pt x="24664" y="770678"/>
                </a:lnTo>
                <a:lnTo>
                  <a:pt x="0" y="742607"/>
                </a:lnTo>
                <a:lnTo>
                  <a:pt x="0" y="738187"/>
                </a:lnTo>
                <a:lnTo>
                  <a:pt x="0" y="28916"/>
                </a:lnTo>
                <a:lnTo>
                  <a:pt x="28916" y="0"/>
                </a:lnTo>
                <a:lnTo>
                  <a:pt x="1485557" y="0"/>
                </a:lnTo>
                <a:lnTo>
                  <a:pt x="1514474" y="28916"/>
                </a:lnTo>
                <a:lnTo>
                  <a:pt x="1514474" y="742607"/>
                </a:lnTo>
                <a:lnTo>
                  <a:pt x="1489810" y="770678"/>
                </a:lnTo>
                <a:lnTo>
                  <a:pt x="1485557" y="771524"/>
                </a:lnTo>
                <a:close/>
              </a:path>
            </a:pathLst>
          </a:custGeom>
          <a:solidFill>
            <a:srgbClr val="F7F7F7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 rtlCol="0" anchor="ctr" anchorCtr="0"/>
          <a:lstStyle/>
          <a:p>
            <a:pPr algn="ctr"/>
            <a:r>
              <a:rPr lang="ko-KR" altLang="en-US" sz="2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공정 기술팀</a:t>
            </a:r>
            <a:endParaRPr lang="en-US" altLang="ko-KR" sz="2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algn="ctr"/>
            <a:r>
              <a:rPr 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</a:t>
            </a:r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3" name="object 29"/>
          <p:cNvSpPr/>
          <p:nvPr/>
        </p:nvSpPr>
        <p:spPr>
          <a:xfrm>
            <a:off x="13031398" y="7047706"/>
            <a:ext cx="1656000" cy="792000"/>
          </a:xfrm>
          <a:custGeom>
            <a:avLst/>
            <a:gdLst/>
            <a:ahLst/>
            <a:cxnLst/>
            <a:rect l="l" t="t" r="r" b="b"/>
            <a:pathLst>
              <a:path w="1514475" h="771525">
                <a:moveTo>
                  <a:pt x="1485557" y="771524"/>
                </a:moveTo>
                <a:lnTo>
                  <a:pt x="28916" y="771524"/>
                </a:lnTo>
                <a:lnTo>
                  <a:pt x="24664" y="770678"/>
                </a:lnTo>
                <a:lnTo>
                  <a:pt x="0" y="742607"/>
                </a:lnTo>
                <a:lnTo>
                  <a:pt x="0" y="738187"/>
                </a:lnTo>
                <a:lnTo>
                  <a:pt x="0" y="28916"/>
                </a:lnTo>
                <a:lnTo>
                  <a:pt x="28916" y="0"/>
                </a:lnTo>
                <a:lnTo>
                  <a:pt x="1485557" y="0"/>
                </a:lnTo>
                <a:lnTo>
                  <a:pt x="1514474" y="28916"/>
                </a:lnTo>
                <a:lnTo>
                  <a:pt x="1514474" y="742607"/>
                </a:lnTo>
                <a:lnTo>
                  <a:pt x="1489810" y="770678"/>
                </a:lnTo>
                <a:lnTo>
                  <a:pt x="1485557" y="771524"/>
                </a:lnTo>
                <a:close/>
              </a:path>
            </a:pathLst>
          </a:custGeom>
          <a:solidFill>
            <a:srgbClr val="F7F7F7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 rtlCol="0" anchor="ctr" anchorCtr="0"/>
          <a:lstStyle/>
          <a:p>
            <a:pPr algn="ctr"/>
            <a:r>
              <a:rPr lang="ko-KR" altLang="en-US" sz="2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승용 </a:t>
            </a:r>
            <a:r>
              <a:rPr lang="ko-KR" altLang="en-US" sz="2000" dirty="0" err="1">
                <a:latin typeface="현대하모니 B" panose="02020603020101020101" pitchFamily="18" charset="-127"/>
                <a:ea typeface="현대하모니 B" panose="02020603020101020101" pitchFamily="18" charset="-127"/>
              </a:rPr>
              <a:t>품질팀</a:t>
            </a:r>
            <a:endParaRPr lang="en-US" altLang="ko-KR" sz="2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algn="ctr"/>
            <a:r>
              <a:rPr 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(5</a:t>
            </a:r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4" name="object 29"/>
          <p:cNvSpPr/>
          <p:nvPr/>
        </p:nvSpPr>
        <p:spPr>
          <a:xfrm>
            <a:off x="14942943" y="7047706"/>
            <a:ext cx="1656000" cy="792000"/>
          </a:xfrm>
          <a:custGeom>
            <a:avLst/>
            <a:gdLst/>
            <a:ahLst/>
            <a:cxnLst/>
            <a:rect l="l" t="t" r="r" b="b"/>
            <a:pathLst>
              <a:path w="1514475" h="771525">
                <a:moveTo>
                  <a:pt x="1485557" y="771524"/>
                </a:moveTo>
                <a:lnTo>
                  <a:pt x="28916" y="771524"/>
                </a:lnTo>
                <a:lnTo>
                  <a:pt x="24664" y="770678"/>
                </a:lnTo>
                <a:lnTo>
                  <a:pt x="0" y="742607"/>
                </a:lnTo>
                <a:lnTo>
                  <a:pt x="0" y="738187"/>
                </a:lnTo>
                <a:lnTo>
                  <a:pt x="0" y="28916"/>
                </a:lnTo>
                <a:lnTo>
                  <a:pt x="28916" y="0"/>
                </a:lnTo>
                <a:lnTo>
                  <a:pt x="1485557" y="0"/>
                </a:lnTo>
                <a:lnTo>
                  <a:pt x="1514474" y="28916"/>
                </a:lnTo>
                <a:lnTo>
                  <a:pt x="1514474" y="742607"/>
                </a:lnTo>
                <a:lnTo>
                  <a:pt x="1489810" y="770678"/>
                </a:lnTo>
                <a:lnTo>
                  <a:pt x="1485557" y="771524"/>
                </a:lnTo>
                <a:close/>
              </a:path>
            </a:pathLst>
          </a:custGeom>
          <a:solidFill>
            <a:srgbClr val="F7F7F7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 rtlCol="0" anchor="ctr" anchorCtr="0"/>
          <a:lstStyle/>
          <a:p>
            <a:pPr algn="ctr"/>
            <a:r>
              <a:rPr lang="ko-KR" altLang="en-US" sz="20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보 전 팀</a:t>
            </a:r>
            <a:endParaRPr lang="en-US" altLang="ko-KR" sz="20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  <a:p>
            <a:pPr algn="ctr"/>
            <a:r>
              <a:rPr 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</a:t>
            </a:r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sz="1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9579" y="5112706"/>
            <a:ext cx="1660676" cy="795650"/>
            <a:chOff x="3839579" y="5112706"/>
            <a:chExt cx="1660676" cy="795650"/>
          </a:xfrm>
        </p:grpSpPr>
        <p:sp>
          <p:nvSpPr>
            <p:cNvPr id="98" name="object 29"/>
            <p:cNvSpPr/>
            <p:nvPr/>
          </p:nvSpPr>
          <p:spPr>
            <a:xfrm>
              <a:off x="3844255" y="5112706"/>
              <a:ext cx="1656000" cy="792000"/>
            </a:xfrm>
            <a:custGeom>
              <a:avLst/>
              <a:gdLst/>
              <a:ahLst/>
              <a:cxnLst/>
              <a:rect l="l" t="t" r="r" b="b"/>
              <a:pathLst>
                <a:path w="1514475" h="771525">
                  <a:moveTo>
                    <a:pt x="1485557" y="771524"/>
                  </a:moveTo>
                  <a:lnTo>
                    <a:pt x="28916" y="771524"/>
                  </a:lnTo>
                  <a:lnTo>
                    <a:pt x="24664" y="770678"/>
                  </a:lnTo>
                  <a:lnTo>
                    <a:pt x="0" y="742607"/>
                  </a:lnTo>
                  <a:lnTo>
                    <a:pt x="0" y="7381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1485557" y="0"/>
                  </a:lnTo>
                  <a:lnTo>
                    <a:pt x="1514474" y="28916"/>
                  </a:lnTo>
                  <a:lnTo>
                    <a:pt x="1514474" y="742607"/>
                  </a:lnTo>
                  <a:lnTo>
                    <a:pt x="1489810" y="770678"/>
                  </a:lnTo>
                  <a:lnTo>
                    <a:pt x="1485557" y="7715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lIns="36000" tIns="36000" rIns="36000" bIns="36000" rtlCol="0" anchor="ctr" anchorCtr="0"/>
            <a:lstStyle/>
            <a:p>
              <a:pPr algn="ctr"/>
              <a:r>
                <a:rPr lang="ko-KR" altLang="en-US" sz="2000" dirty="0">
                  <a:latin typeface="현대하모니 B" panose="02020603020101020101" pitchFamily="18" charset="-127"/>
                  <a:ea typeface="현대하모니 B" panose="02020603020101020101" pitchFamily="18" charset="-127"/>
                </a:rPr>
                <a:t>상 무</a:t>
              </a:r>
              <a:endParaRPr lang="en-US" altLang="ko-KR" sz="2000" dirty="0">
                <a:latin typeface="현대하모니 B" panose="02020603020101020101" pitchFamily="18" charset="-127"/>
                <a:ea typeface="현대하모니 B" panose="02020603020101020101" pitchFamily="18" charset="-127"/>
              </a:endParaRPr>
            </a:p>
            <a:p>
              <a:pPr algn="ctr"/>
              <a:r>
                <a:rPr lang="en-US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(16</a:t>
              </a:r>
              <a:r>
                <a:rPr lang="ko-KR" altLang="en-US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r>
                <a:rPr lang="en-US" altLang="ko-KR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endParaRPr sz="1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9" name="object 26"/>
            <p:cNvSpPr/>
            <p:nvPr/>
          </p:nvSpPr>
          <p:spPr>
            <a:xfrm>
              <a:off x="3839579" y="5116356"/>
              <a:ext cx="72000" cy="792000"/>
            </a:xfrm>
            <a:custGeom>
              <a:avLst/>
              <a:gdLst/>
              <a:ahLst/>
              <a:cxnLst/>
              <a:rect l="l" t="t" r="r" b="b"/>
              <a:pathLst>
                <a:path w="38100" h="771525">
                  <a:moveTo>
                    <a:pt x="19582" y="771259"/>
                  </a:moveTo>
                  <a:lnTo>
                    <a:pt x="0" y="73805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766629"/>
                  </a:lnTo>
                  <a:lnTo>
                    <a:pt x="19582" y="77125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1113214" y="5109056"/>
            <a:ext cx="1660676" cy="795650"/>
            <a:chOff x="3839579" y="5112706"/>
            <a:chExt cx="1660676" cy="795650"/>
          </a:xfrm>
        </p:grpSpPr>
        <p:sp>
          <p:nvSpPr>
            <p:cNvPr id="101" name="object 29"/>
            <p:cNvSpPr/>
            <p:nvPr/>
          </p:nvSpPr>
          <p:spPr>
            <a:xfrm>
              <a:off x="3844255" y="5112706"/>
              <a:ext cx="1656000" cy="792000"/>
            </a:xfrm>
            <a:custGeom>
              <a:avLst/>
              <a:gdLst/>
              <a:ahLst/>
              <a:cxnLst/>
              <a:rect l="l" t="t" r="r" b="b"/>
              <a:pathLst>
                <a:path w="1514475" h="771525">
                  <a:moveTo>
                    <a:pt x="1485557" y="771524"/>
                  </a:moveTo>
                  <a:lnTo>
                    <a:pt x="28916" y="771524"/>
                  </a:lnTo>
                  <a:lnTo>
                    <a:pt x="24664" y="770678"/>
                  </a:lnTo>
                  <a:lnTo>
                    <a:pt x="0" y="742607"/>
                  </a:lnTo>
                  <a:lnTo>
                    <a:pt x="0" y="73818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1485557" y="0"/>
                  </a:lnTo>
                  <a:lnTo>
                    <a:pt x="1514474" y="28916"/>
                  </a:lnTo>
                  <a:lnTo>
                    <a:pt x="1514474" y="742607"/>
                  </a:lnTo>
                  <a:lnTo>
                    <a:pt x="1489810" y="770678"/>
                  </a:lnTo>
                  <a:lnTo>
                    <a:pt x="1485557" y="7715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lIns="36000" tIns="36000" rIns="36000" bIns="36000" rtlCol="0" anchor="ctr" anchorCtr="0"/>
            <a:lstStyle/>
            <a:p>
              <a:pPr algn="ctr"/>
              <a:r>
                <a:rPr lang="ko-KR" altLang="en-US" sz="2000" dirty="0">
                  <a:latin typeface="현대하모니 B" panose="02020603020101020101" pitchFamily="18" charset="-127"/>
                  <a:ea typeface="현대하모니 B" panose="02020603020101020101" pitchFamily="18" charset="-127"/>
                </a:rPr>
                <a:t>전 무</a:t>
              </a:r>
              <a:endParaRPr lang="en-US" altLang="ko-KR" sz="2000" dirty="0">
                <a:latin typeface="현대하모니 B" panose="02020603020101020101" pitchFamily="18" charset="-127"/>
                <a:ea typeface="현대하모니 B" panose="02020603020101020101" pitchFamily="18" charset="-127"/>
              </a:endParaRPr>
            </a:p>
            <a:p>
              <a:pPr algn="ctr"/>
              <a:r>
                <a:rPr lang="en-US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(27</a:t>
              </a:r>
              <a:r>
                <a:rPr lang="ko-KR" altLang="en-US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r>
                <a:rPr lang="en-US" altLang="ko-KR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endParaRPr sz="1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2" name="object 26"/>
            <p:cNvSpPr/>
            <p:nvPr/>
          </p:nvSpPr>
          <p:spPr>
            <a:xfrm>
              <a:off x="3839579" y="5116356"/>
              <a:ext cx="72000" cy="792000"/>
            </a:xfrm>
            <a:custGeom>
              <a:avLst/>
              <a:gdLst/>
              <a:ahLst/>
              <a:cxnLst/>
              <a:rect l="l" t="t" r="r" b="b"/>
              <a:pathLst>
                <a:path w="38100" h="771525">
                  <a:moveTo>
                    <a:pt x="19582" y="771259"/>
                  </a:moveTo>
                  <a:lnTo>
                    <a:pt x="0" y="738054"/>
                  </a:lnTo>
                  <a:lnTo>
                    <a:pt x="0" y="33204"/>
                  </a:lnTo>
                  <a:lnTo>
                    <a:pt x="19581" y="0"/>
                  </a:lnTo>
                  <a:lnTo>
                    <a:pt x="38099" y="4629"/>
                  </a:lnTo>
                  <a:lnTo>
                    <a:pt x="38099" y="766629"/>
                  </a:lnTo>
                  <a:lnTo>
                    <a:pt x="19582" y="77125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172007"/>
              </p:ext>
            </p:extLst>
          </p:nvPr>
        </p:nvGraphicFramePr>
        <p:xfrm>
          <a:off x="8363565" y="3418186"/>
          <a:ext cx="1584000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53705728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공 장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장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44949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전 무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40669"/>
                  </a:ext>
                </a:extLst>
              </a:tr>
            </a:tbl>
          </a:graphicData>
        </a:graphic>
      </p:graphicFrame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57174"/>
              </p:ext>
            </p:extLst>
          </p:nvPr>
        </p:nvGraphicFramePr>
        <p:xfrm>
          <a:off x="8208820" y="1880506"/>
          <a:ext cx="1872000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00">
                  <a:extLst>
                    <a:ext uri="{9D8B030D-6E8A-4147-A177-3AD203B41FA5}">
                      <a16:colId xmlns:a16="http://schemas.microsoft.com/office/drawing/2014/main" val="353705728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대표 이사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44949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CEO</a:t>
                      </a:r>
                      <a:endParaRPr lang="ko-KR" altLang="en-US" sz="2000" b="0" dirty="0"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40669"/>
                  </a:ext>
                </a:extLst>
              </a:tr>
            </a:tbl>
          </a:graphicData>
        </a:graphic>
      </p:graphicFrame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406898"/>
              </p:ext>
            </p:extLst>
          </p:nvPr>
        </p:nvGraphicFramePr>
        <p:xfrm>
          <a:off x="14328001" y="1840306"/>
          <a:ext cx="3426600" cy="90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3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4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임원</a:t>
                      </a: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관리</a:t>
                      </a: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생산</a:t>
                      </a: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계약직</a:t>
                      </a: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총계</a:t>
                      </a: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23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44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현대하모니 B" panose="02020603020101020101" pitchFamily="18" charset="-127"/>
                        <a:ea typeface="현대하모니 B" panose="02020603020101020101" pitchFamily="18" charset="-127"/>
                      </a:endParaRPr>
                    </a:p>
                  </a:txBody>
                  <a:tcPr marL="36000" marR="36000" marT="35917" marB="3591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70530"/>
              </p:ext>
            </p:extLst>
          </p:nvPr>
        </p:nvGraphicFramePr>
        <p:xfrm>
          <a:off x="1701800" y="1680344"/>
          <a:ext cx="2413000" cy="376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▷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공장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담당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8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현대하모니 B" panose="02020603020101020101" pitchFamily="18" charset="-127"/>
                          <a:ea typeface="현대하모니 B" panose="02020603020101020101" pitchFamily="18" charset="-127"/>
                        </a:rPr>
                        <a:t>팀</a:t>
                      </a:r>
                    </a:p>
                  </a:txBody>
                  <a:tcPr marL="36011" marR="36011" marT="35917" marB="359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7B94746C-C833-FCCC-AB0B-DD9EE652A0B9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핵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심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역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량</a:t>
            </a:r>
          </a:p>
        </p:txBody>
      </p:sp>
      <p:sp>
        <p:nvSpPr>
          <p:cNvPr id="5" name="object 5"/>
          <p:cNvSpPr/>
          <p:nvPr/>
        </p:nvSpPr>
        <p:spPr>
          <a:xfrm>
            <a:off x="2095499" y="2352674"/>
            <a:ext cx="7334250" cy="1638300"/>
          </a:xfrm>
          <a:custGeom>
            <a:avLst/>
            <a:gdLst/>
            <a:ahLst/>
            <a:cxnLst/>
            <a:rect l="l" t="t" r="r" b="b"/>
            <a:pathLst>
              <a:path w="7334250" h="1638300">
                <a:moveTo>
                  <a:pt x="733424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7334249" y="0"/>
                </a:lnTo>
                <a:lnTo>
                  <a:pt x="7334249" y="16382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95499" y="2352674"/>
            <a:ext cx="38100" cy="1638300"/>
          </a:xfrm>
          <a:custGeom>
            <a:avLst/>
            <a:gdLst/>
            <a:ahLst/>
            <a:cxnLst/>
            <a:rect l="l" t="t" r="r" b="b"/>
            <a:pathLst>
              <a:path w="38100" h="1638300">
                <a:moveTo>
                  <a:pt x="380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38099" y="0"/>
                </a:lnTo>
                <a:lnTo>
                  <a:pt x="38099" y="16382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5499" y="4724399"/>
            <a:ext cx="7334250" cy="1638300"/>
          </a:xfrm>
          <a:custGeom>
            <a:avLst/>
            <a:gdLst/>
            <a:ahLst/>
            <a:cxnLst/>
            <a:rect l="l" t="t" r="r" b="b"/>
            <a:pathLst>
              <a:path w="7334250" h="1638300">
                <a:moveTo>
                  <a:pt x="733424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7334249" y="0"/>
                </a:lnTo>
                <a:lnTo>
                  <a:pt x="7334249" y="16382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95499" y="4724399"/>
            <a:ext cx="38100" cy="1638300"/>
          </a:xfrm>
          <a:custGeom>
            <a:avLst/>
            <a:gdLst/>
            <a:ahLst/>
            <a:cxnLst/>
            <a:rect l="l" t="t" r="r" b="b"/>
            <a:pathLst>
              <a:path w="38100" h="1638300">
                <a:moveTo>
                  <a:pt x="380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38099" y="0"/>
                </a:lnTo>
                <a:lnTo>
                  <a:pt x="38099" y="16382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5499" y="7096124"/>
            <a:ext cx="7334250" cy="1638300"/>
          </a:xfrm>
          <a:custGeom>
            <a:avLst/>
            <a:gdLst/>
            <a:ahLst/>
            <a:cxnLst/>
            <a:rect l="l" t="t" r="r" b="b"/>
            <a:pathLst>
              <a:path w="7334250" h="1638300">
                <a:moveTo>
                  <a:pt x="733424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7334249" y="0"/>
                </a:lnTo>
                <a:lnTo>
                  <a:pt x="7334249" y="16382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5499" y="7096124"/>
            <a:ext cx="38100" cy="1638300"/>
          </a:xfrm>
          <a:custGeom>
            <a:avLst/>
            <a:gdLst/>
            <a:ahLst/>
            <a:cxnLst/>
            <a:rect l="l" t="t" r="r" b="b"/>
            <a:pathLst>
              <a:path w="38100" h="1638300">
                <a:moveTo>
                  <a:pt x="380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38099" y="0"/>
                </a:lnTo>
                <a:lnTo>
                  <a:pt x="38099" y="16382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5976" y="1983700"/>
            <a:ext cx="187523" cy="14936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2581274"/>
            <a:ext cx="152399" cy="1523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2924174"/>
            <a:ext cx="152399" cy="152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3267074"/>
            <a:ext cx="152399" cy="1523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3609974"/>
            <a:ext cx="152399" cy="152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5024" y="4362449"/>
            <a:ext cx="152399" cy="1333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4952999"/>
            <a:ext cx="152399" cy="1523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5295899"/>
            <a:ext cx="152399" cy="1523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5638799"/>
            <a:ext cx="152399" cy="1523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5981699"/>
            <a:ext cx="152399" cy="1523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94785" y="6733341"/>
            <a:ext cx="153114" cy="12942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7324724"/>
            <a:ext cx="152399" cy="1523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7667624"/>
            <a:ext cx="152399" cy="1523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8010524"/>
            <a:ext cx="152399" cy="1523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099" y="8353424"/>
            <a:ext cx="152399" cy="152399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sz="half" idx="2"/>
          </p:nvPr>
        </p:nvSpPr>
        <p:spPr>
          <a:xfrm>
            <a:off x="2133598" y="1942306"/>
            <a:ext cx="7427770" cy="6817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30"/>
              </a:spcBef>
            </a:pPr>
            <a:r>
              <a:rPr lang="en-US" spc="-385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spc="-385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기술력</a:t>
            </a:r>
            <a:endParaRPr spc="-385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marR="4387850">
              <a:lnSpc>
                <a:spcPct val="158900"/>
              </a:lnSpc>
              <a:spcBef>
                <a:spcPts val="1630"/>
              </a:spcBef>
            </a:pPr>
            <a:r>
              <a:rPr lang="en-US" sz="1450" b="0" spc="-15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 </a:t>
            </a:r>
            <a:r>
              <a:rPr sz="1450" b="0" spc="-15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DCT,</a:t>
            </a:r>
            <a:r>
              <a:rPr sz="1450" b="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A/T,</a:t>
            </a:r>
            <a:r>
              <a:rPr sz="1450" b="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감속기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전문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노하우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축적</a:t>
            </a:r>
            <a:r>
              <a:rPr sz="1350" b="0" spc="-1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b="0" spc="-1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  </a:t>
            </a:r>
            <a:r>
              <a:rPr lang="ko-KR" altLang="en-US" sz="1350" b="0" spc="-1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</a:t>
            </a:r>
            <a:r>
              <a:rPr sz="1350" b="0" spc="-1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해</a:t>
            </a:r>
            <a:r>
              <a:rPr sz="1450" b="0" spc="-1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450" b="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기술</a:t>
            </a:r>
            <a:r>
              <a:rPr sz="1350" b="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숙</a:t>
            </a:r>
            <a:r>
              <a:rPr lang="en-US" sz="13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련</a:t>
            </a:r>
            <a:r>
              <a:rPr lang="en-US" sz="13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자</a:t>
            </a:r>
            <a:r>
              <a:rPr lang="en-US" sz="13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14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</a:t>
            </a:r>
            <a:r>
              <a:rPr sz="13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기능자</a:t>
            </a:r>
            <a:r>
              <a:rPr sz="14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)</a:t>
            </a:r>
            <a:r>
              <a:rPr sz="1450" b="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보유</a:t>
            </a:r>
            <a:r>
              <a:rPr sz="1350" b="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b="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</a:p>
          <a:p>
            <a:pPr marL="342900" marR="4387850">
              <a:lnSpc>
                <a:spcPct val="158900"/>
              </a:lnSpc>
              <a:spcBef>
                <a:spcPts val="1630"/>
              </a:spcBef>
            </a:pPr>
            <a:r>
              <a:rPr lang="ko-KR" altLang="en-US" sz="1350" b="0" spc="-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련</a:t>
            </a:r>
            <a:r>
              <a:rPr sz="1350" b="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장비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셋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업</a:t>
            </a:r>
            <a:r>
              <a:rPr sz="1350" b="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기술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보유</a:t>
            </a:r>
            <a:r>
              <a:rPr sz="1350" b="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b="0" spc="-1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</a:t>
            </a:r>
            <a:r>
              <a:rPr lang="en-US" sz="1450" b="0" spc="-1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O</a:t>
            </a:r>
            <a:r>
              <a:rPr lang="en-US" sz="1450" b="0" spc="-1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L/</a:t>
            </a:r>
            <a:r>
              <a:rPr lang="en-US" sz="1450" b="0" spc="-1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19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비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사양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셋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업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검증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기술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33350">
              <a:lnSpc>
                <a:spcPct val="100000"/>
              </a:lnSpc>
              <a:spcBef>
                <a:spcPts val="5"/>
              </a:spcBef>
            </a:pPr>
            <a:r>
              <a:rPr lang="en-US" spc="-36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spc="-36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시설</a:t>
            </a:r>
            <a:r>
              <a:rPr spc="-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spc="-36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</a:t>
            </a:r>
            <a:r>
              <a:rPr spc="-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spc="-385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장비</a:t>
            </a:r>
          </a:p>
          <a:p>
            <a:pPr marL="342900" marR="2814955">
              <a:lnSpc>
                <a:spcPct val="155200"/>
              </a:lnSpc>
              <a:spcBef>
                <a:spcPts val="1685"/>
              </a:spcBef>
            </a:pPr>
            <a:r>
              <a:rPr lang="en-US" sz="1450" b="0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V/Body</a:t>
            </a:r>
            <a:r>
              <a:rPr sz="1450" b="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청정도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룸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altLang="ko-KR" sz="1450" b="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–</a:t>
            </a:r>
            <a:r>
              <a:rPr sz="1450" b="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1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분해룸</a:t>
            </a:r>
            <a:r>
              <a:rPr lang="en-US" sz="1350" b="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b="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(2</a:t>
            </a:r>
            <a:r>
              <a:rPr sz="1350" b="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만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1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클라스</a:t>
            </a:r>
            <a:r>
              <a:rPr sz="1450" b="0" spc="-1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),</a:t>
            </a:r>
            <a:r>
              <a:rPr sz="1450" b="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lang="en-US" sz="1450" b="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1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조립룸</a:t>
            </a:r>
            <a:r>
              <a:rPr lang="en-US" sz="1350" b="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1450" b="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</a:t>
            </a:r>
            <a:r>
              <a:rPr lang="en-US" sz="1450" b="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  </a:t>
            </a:r>
            <a:r>
              <a:rPr sz="1450" b="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3</a:t>
            </a:r>
            <a:r>
              <a:rPr sz="1350" b="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천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클라스</a:t>
            </a:r>
            <a:r>
              <a:rPr sz="1450" b="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)</a:t>
            </a:r>
            <a:r>
              <a:rPr sz="1450" b="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lang="en-US" sz="1450" b="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완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생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장비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b="0" spc="-20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DCT/</a:t>
            </a:r>
            <a:r>
              <a:rPr lang="en-US" sz="1450" b="0" spc="-20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04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감속기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비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</a:t>
            </a:r>
            <a:r>
              <a:rPr lang="en-US"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축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342900" marR="4146550">
              <a:lnSpc>
                <a:spcPct val="155200"/>
              </a:lnSpc>
            </a:pP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툴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토크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값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저장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b="0" spc="-17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&amp;</a:t>
            </a:r>
            <a:r>
              <a:rPr sz="1450" b="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F/Proof</a:t>
            </a:r>
            <a:r>
              <a:rPr sz="1450" b="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350" b="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b="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모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터</a:t>
            </a:r>
            <a:r>
              <a:rPr sz="1350" b="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분해</a:t>
            </a:r>
            <a:r>
              <a:rPr sz="1350" b="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b="0" spc="-17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&amp;</a:t>
            </a:r>
            <a:r>
              <a:rPr sz="1450" b="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350" b="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설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비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보유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12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14300">
              <a:lnSpc>
                <a:spcPct val="100000"/>
              </a:lnSpc>
            </a:pPr>
            <a:r>
              <a:rPr lang="en-US" spc="-36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spc="-36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시스템</a:t>
            </a:r>
            <a:r>
              <a:rPr spc="-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spc="-180" dirty="0">
                <a:latin typeface="현대하모니 L" panose="02020603020101020101" pitchFamily="18" charset="-127"/>
                <a:ea typeface="현대하모니 L" panose="02020603020101020101" pitchFamily="18" charset="-127"/>
                <a:cs typeface="Gill Sans MT"/>
              </a:rPr>
              <a:t>&amp;</a:t>
            </a:r>
            <a:r>
              <a:rPr spc="-55" dirty="0">
                <a:latin typeface="현대하모니 L" panose="02020603020101020101" pitchFamily="18" charset="-127"/>
                <a:ea typeface="현대하모니 L" panose="02020603020101020101" pitchFamily="18" charset="-127"/>
                <a:cs typeface="Gill Sans MT"/>
              </a:rPr>
              <a:t> </a:t>
            </a:r>
            <a:r>
              <a:rPr spc="-385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공정</a:t>
            </a:r>
          </a:p>
          <a:p>
            <a:pPr marL="342900" marR="4914900">
              <a:lnSpc>
                <a:spcPct val="160900"/>
              </a:lnSpc>
              <a:spcBef>
                <a:spcPts val="1590"/>
              </a:spcBef>
            </a:pPr>
            <a:r>
              <a:rPr lang="en-US" sz="1450" b="0" spc="-15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5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MES,</a:t>
            </a:r>
            <a:r>
              <a:rPr sz="1450" b="0" spc="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Interlocking</a:t>
            </a:r>
            <a:r>
              <a:rPr sz="1450" b="0" spc="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350" b="0" spc="-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r>
              <a:rPr sz="1350" b="0" spc="5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 </a:t>
            </a:r>
            <a:r>
              <a:rPr lang="ko-KR" alt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완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sz="1350" b="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</a:t>
            </a:r>
            <a:r>
              <a:rPr sz="1350" b="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공정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완</a:t>
            </a:r>
            <a:r>
              <a:rPr lang="en-US"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비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342900" marR="3100705">
              <a:lnSpc>
                <a:spcPct val="155200"/>
              </a:lnSpc>
              <a:spcBef>
                <a:spcPts val="20"/>
              </a:spcBef>
            </a:pP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성능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장비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r>
              <a:rPr lang="en-US"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b="0" spc="-20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</a:t>
            </a:r>
            <a:r>
              <a:rPr lang="en-US" sz="1450" b="0" spc="-20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04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에어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리크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1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450" b="0" spc="-1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450" b="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자동</a:t>
            </a:r>
            <a:r>
              <a:rPr sz="1350" b="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오일</a:t>
            </a:r>
            <a:r>
              <a:rPr sz="1350" b="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주입기</a:t>
            </a:r>
            <a:r>
              <a:rPr sz="1450" b="0" spc="-2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,</a:t>
            </a:r>
            <a:r>
              <a:rPr sz="1450" b="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EOL) </a:t>
            </a:r>
            <a:r>
              <a:rPr sz="1450" b="0" spc="-14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V/B</a:t>
            </a:r>
            <a:r>
              <a:rPr sz="1450" b="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Ass'y</a:t>
            </a:r>
            <a:r>
              <a:rPr sz="1450" b="0" spc="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4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EOL,</a:t>
            </a:r>
            <a:r>
              <a:rPr sz="1450" b="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S/Valve,</a:t>
            </a:r>
            <a:r>
              <a:rPr sz="1450" b="0" spc="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HP</a:t>
            </a:r>
            <a:r>
              <a:rPr sz="1450" b="0" spc="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b="0" spc="-17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EOP</a:t>
            </a:r>
            <a:r>
              <a:rPr sz="1450" b="0" spc="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테스트</a:t>
            </a:r>
            <a:r>
              <a:rPr sz="1350" b="0" spc="-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설</a:t>
            </a:r>
            <a:r>
              <a:rPr lang="en-US"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비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982760" y="6592463"/>
            <a:ext cx="5543113" cy="2085975"/>
            <a:chOff x="10001249" y="6677024"/>
            <a:chExt cx="7334250" cy="2085975"/>
          </a:xfrm>
        </p:grpSpPr>
        <p:sp>
          <p:nvSpPr>
            <p:cNvPr id="28" name="object 28"/>
            <p:cNvSpPr/>
            <p:nvPr/>
          </p:nvSpPr>
          <p:spPr>
            <a:xfrm>
              <a:off x="10006011" y="6681786"/>
              <a:ext cx="7324725" cy="2076450"/>
            </a:xfrm>
            <a:custGeom>
              <a:avLst/>
              <a:gdLst/>
              <a:ahLst/>
              <a:cxnLst/>
              <a:rect l="l" t="t" r="r" b="b"/>
              <a:pathLst>
                <a:path w="7324725" h="2076450">
                  <a:moveTo>
                    <a:pt x="7257977" y="2076449"/>
                  </a:moveTo>
                  <a:lnTo>
                    <a:pt x="66745" y="2076449"/>
                  </a:lnTo>
                  <a:lnTo>
                    <a:pt x="62100" y="2075991"/>
                  </a:lnTo>
                  <a:lnTo>
                    <a:pt x="24240" y="2058842"/>
                  </a:lnTo>
                  <a:lnTo>
                    <a:pt x="2287" y="2023548"/>
                  </a:lnTo>
                  <a:lnTo>
                    <a:pt x="0" y="2009702"/>
                  </a:lnTo>
                  <a:lnTo>
                    <a:pt x="0" y="2005012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1" y="3642"/>
                  </a:lnTo>
                  <a:lnTo>
                    <a:pt x="66745" y="0"/>
                  </a:lnTo>
                  <a:lnTo>
                    <a:pt x="7257977" y="0"/>
                  </a:lnTo>
                  <a:lnTo>
                    <a:pt x="7296873" y="14645"/>
                  </a:lnTo>
                  <a:lnTo>
                    <a:pt x="7321080" y="48432"/>
                  </a:lnTo>
                  <a:lnTo>
                    <a:pt x="7324723" y="66746"/>
                  </a:lnTo>
                  <a:lnTo>
                    <a:pt x="7324723" y="2009702"/>
                  </a:lnTo>
                  <a:lnTo>
                    <a:pt x="7310077" y="2048599"/>
                  </a:lnTo>
                  <a:lnTo>
                    <a:pt x="7276288" y="2072805"/>
                  </a:lnTo>
                  <a:lnTo>
                    <a:pt x="7262622" y="2075991"/>
                  </a:lnTo>
                  <a:lnTo>
                    <a:pt x="7257977" y="2076449"/>
                  </a:lnTo>
                  <a:close/>
                </a:path>
              </a:pathLst>
            </a:custGeom>
            <a:solidFill>
              <a:srgbClr val="F0F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06011" y="6681786"/>
              <a:ext cx="7324725" cy="2076450"/>
            </a:xfrm>
            <a:custGeom>
              <a:avLst/>
              <a:gdLst/>
              <a:ahLst/>
              <a:cxnLst/>
              <a:rect l="l" t="t" r="r" b="b"/>
              <a:pathLst>
                <a:path w="7324725" h="2076450">
                  <a:moveTo>
                    <a:pt x="0" y="2005012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6" y="62100"/>
                  </a:lnTo>
                  <a:lnTo>
                    <a:pt x="17605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0" y="457"/>
                  </a:lnTo>
                  <a:lnTo>
                    <a:pt x="66745" y="0"/>
                  </a:lnTo>
                  <a:lnTo>
                    <a:pt x="71437" y="0"/>
                  </a:lnTo>
                  <a:lnTo>
                    <a:pt x="7253286" y="0"/>
                  </a:lnTo>
                  <a:lnTo>
                    <a:pt x="7257977" y="0"/>
                  </a:lnTo>
                  <a:lnTo>
                    <a:pt x="7262622" y="457"/>
                  </a:lnTo>
                  <a:lnTo>
                    <a:pt x="7292972" y="12038"/>
                  </a:lnTo>
                  <a:lnTo>
                    <a:pt x="7296873" y="14645"/>
                  </a:lnTo>
                  <a:lnTo>
                    <a:pt x="7300483" y="17606"/>
                  </a:lnTo>
                  <a:lnTo>
                    <a:pt x="7303799" y="20923"/>
                  </a:lnTo>
                  <a:lnTo>
                    <a:pt x="7307117" y="24239"/>
                  </a:lnTo>
                  <a:lnTo>
                    <a:pt x="7310077" y="27848"/>
                  </a:lnTo>
                  <a:lnTo>
                    <a:pt x="7312681" y="31748"/>
                  </a:lnTo>
                  <a:lnTo>
                    <a:pt x="7315288" y="35649"/>
                  </a:lnTo>
                  <a:lnTo>
                    <a:pt x="7324724" y="71437"/>
                  </a:lnTo>
                  <a:lnTo>
                    <a:pt x="7324724" y="2005012"/>
                  </a:lnTo>
                  <a:lnTo>
                    <a:pt x="7324723" y="2009702"/>
                  </a:lnTo>
                  <a:lnTo>
                    <a:pt x="7324265" y="2014347"/>
                  </a:lnTo>
                  <a:lnTo>
                    <a:pt x="7323349" y="2018948"/>
                  </a:lnTo>
                  <a:lnTo>
                    <a:pt x="7322434" y="2023548"/>
                  </a:lnTo>
                  <a:lnTo>
                    <a:pt x="7312682" y="2044700"/>
                  </a:lnTo>
                  <a:lnTo>
                    <a:pt x="7310077" y="2048599"/>
                  </a:lnTo>
                  <a:lnTo>
                    <a:pt x="7307117" y="2052208"/>
                  </a:lnTo>
                  <a:lnTo>
                    <a:pt x="7303799" y="2055525"/>
                  </a:lnTo>
                  <a:lnTo>
                    <a:pt x="7300483" y="2058842"/>
                  </a:lnTo>
                  <a:lnTo>
                    <a:pt x="7296873" y="2061803"/>
                  </a:lnTo>
                  <a:lnTo>
                    <a:pt x="7292972" y="2064409"/>
                  </a:lnTo>
                  <a:lnTo>
                    <a:pt x="7289072" y="2067015"/>
                  </a:lnTo>
                  <a:lnTo>
                    <a:pt x="7284955" y="2069215"/>
                  </a:lnTo>
                  <a:lnTo>
                    <a:pt x="7280622" y="2071010"/>
                  </a:lnTo>
                  <a:lnTo>
                    <a:pt x="7276288" y="2072805"/>
                  </a:lnTo>
                  <a:lnTo>
                    <a:pt x="7271821" y="2074160"/>
                  </a:lnTo>
                  <a:lnTo>
                    <a:pt x="7267221" y="2075076"/>
                  </a:lnTo>
                  <a:lnTo>
                    <a:pt x="7262622" y="2075991"/>
                  </a:lnTo>
                  <a:lnTo>
                    <a:pt x="7257977" y="2076449"/>
                  </a:lnTo>
                  <a:lnTo>
                    <a:pt x="7253286" y="2076449"/>
                  </a:lnTo>
                  <a:lnTo>
                    <a:pt x="71437" y="2076449"/>
                  </a:lnTo>
                  <a:lnTo>
                    <a:pt x="44098" y="2071010"/>
                  </a:lnTo>
                  <a:lnTo>
                    <a:pt x="39764" y="2069215"/>
                  </a:lnTo>
                  <a:lnTo>
                    <a:pt x="35649" y="2067014"/>
                  </a:lnTo>
                  <a:lnTo>
                    <a:pt x="31748" y="2064408"/>
                  </a:lnTo>
                  <a:lnTo>
                    <a:pt x="27848" y="2061803"/>
                  </a:lnTo>
                  <a:lnTo>
                    <a:pt x="5436" y="2032349"/>
                  </a:lnTo>
                  <a:lnTo>
                    <a:pt x="3642" y="2028015"/>
                  </a:lnTo>
                  <a:lnTo>
                    <a:pt x="2287" y="2023548"/>
                  </a:lnTo>
                  <a:lnTo>
                    <a:pt x="1370" y="2018948"/>
                  </a:lnTo>
                  <a:lnTo>
                    <a:pt x="456" y="2014347"/>
                  </a:lnTo>
                  <a:lnTo>
                    <a:pt x="0" y="2009702"/>
                  </a:lnTo>
                  <a:lnTo>
                    <a:pt x="0" y="2005012"/>
                  </a:lnTo>
                  <a:close/>
                </a:path>
              </a:pathLst>
            </a:custGeom>
            <a:ln w="9524">
              <a:solidFill>
                <a:srgbClr val="BFD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00604" y="6924004"/>
              <a:ext cx="144251" cy="19131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428979" y="6783598"/>
            <a:ext cx="181610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품질</a:t>
            </a:r>
            <a:r>
              <a:rPr sz="1700" b="1" spc="-1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및</a:t>
            </a:r>
            <a:r>
              <a:rPr sz="1700" b="1" spc="-17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인증</a:t>
            </a:r>
            <a:r>
              <a:rPr sz="1700" b="1" spc="-17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보유</a:t>
            </a:r>
            <a:r>
              <a:rPr sz="1700" b="1" spc="-18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700" b="1" spc="-3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현황</a:t>
            </a:r>
            <a:endParaRPr sz="17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254353" y="7259214"/>
            <a:ext cx="152400" cy="838200"/>
            <a:chOff x="10201274" y="7343775"/>
            <a:chExt cx="152400" cy="838200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1274" y="7343775"/>
              <a:ext cx="152399" cy="1523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1274" y="7686674"/>
              <a:ext cx="152399" cy="1523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1274" y="8029574"/>
              <a:ext cx="152399" cy="15239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479252" y="7083151"/>
            <a:ext cx="3388748" cy="1068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09930">
              <a:lnSpc>
                <a:spcPct val="155200"/>
              </a:lnSpc>
              <a:spcBef>
                <a:spcPts val="100"/>
              </a:spcBef>
            </a:pPr>
            <a:r>
              <a:rPr lang="en-US" sz="1350" b="1" spc="-114" dirty="0">
                <a:solidFill>
                  <a:srgbClr val="333333"/>
                </a:solidFill>
                <a:latin typeface="Noto Sans JP"/>
                <a:cs typeface="Noto Sans JP"/>
              </a:rPr>
              <a:t>  </a:t>
            </a:r>
            <a:r>
              <a:rPr sz="1350" b="1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</a:t>
            </a:r>
            <a:r>
              <a:rPr lang="en-US" sz="1350" b="1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1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ATF</a:t>
            </a:r>
            <a:r>
              <a:rPr sz="1350" b="1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b="1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16949</a:t>
            </a:r>
            <a:r>
              <a:rPr sz="1350" b="1" spc="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-</a:t>
            </a:r>
            <a:r>
              <a:rPr sz="1450" spc="-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품질경영시스템</a:t>
            </a:r>
            <a:r>
              <a:rPr sz="135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인증</a:t>
            </a:r>
            <a:r>
              <a:rPr sz="135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b="1" spc="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endParaRPr lang="en-US" sz="1350" b="1" spc="15" dirty="0">
              <a:solidFill>
                <a:srgbClr val="333333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  <a:p>
            <a:pPr marL="12700" marR="709930">
              <a:lnSpc>
                <a:spcPct val="155200"/>
              </a:lnSpc>
              <a:spcBef>
                <a:spcPts val="100"/>
              </a:spcBef>
            </a:pPr>
            <a:r>
              <a:rPr lang="en-US" sz="1350" b="1" spc="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ISO </a:t>
            </a:r>
            <a:r>
              <a:rPr sz="1350" b="1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45001</a:t>
            </a:r>
            <a:r>
              <a:rPr sz="1350" b="1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lang="en-US" altLang="ko-KR" sz="14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–</a:t>
            </a:r>
            <a:r>
              <a:rPr sz="1450" spc="-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건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경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영시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스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템</a:t>
            </a:r>
            <a:r>
              <a:rPr sz="135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인증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350" b="1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품질</a:t>
            </a:r>
            <a:r>
              <a:rPr sz="1350" b="1" spc="-1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b="1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지</a:t>
            </a:r>
            <a:r>
              <a:rPr lang="en-US" sz="1350" b="1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b="1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표</a:t>
            </a:r>
            <a:r>
              <a:rPr sz="1350" b="1" spc="-1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4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-</a:t>
            </a:r>
            <a:r>
              <a:rPr sz="1450" spc="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재생품</a:t>
            </a:r>
            <a:r>
              <a:rPr sz="135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15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재입고</a:t>
            </a:r>
            <a:r>
              <a:rPr sz="145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</a:t>
            </a:r>
            <a:r>
              <a:rPr sz="135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조립</a:t>
            </a:r>
            <a:r>
              <a:rPr sz="1450" spc="-2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)</a:t>
            </a:r>
            <a:r>
              <a:rPr sz="1450" spc="1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량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률</a:t>
            </a:r>
            <a:r>
              <a:rPr sz="1350" spc="-114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1600ppm</a:t>
            </a:r>
            <a:endParaRPr sz="1450" dirty="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54353" y="8287914"/>
            <a:ext cx="152399" cy="15239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1479252" y="8245875"/>
            <a:ext cx="1588957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위험성</a:t>
            </a:r>
            <a:r>
              <a:rPr sz="1350" b="1" spc="-1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b="1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평가</a:t>
            </a:r>
            <a:r>
              <a:rPr sz="1350" b="1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b="1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인증</a:t>
            </a:r>
            <a:r>
              <a:rPr sz="1350" b="1" spc="-13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취득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982760" y="2352674"/>
            <a:ext cx="1542614" cy="1504949"/>
          </a:xfrm>
          <a:custGeom>
            <a:avLst/>
            <a:gdLst/>
            <a:ahLst/>
            <a:cxnLst/>
            <a:rect l="l" t="t" r="r" b="b"/>
            <a:pathLst>
              <a:path w="1714500" h="1519554">
                <a:moveTo>
                  <a:pt x="857250" y="1519237"/>
                </a:moveTo>
                <a:lnTo>
                  <a:pt x="0" y="1138237"/>
                </a:lnTo>
                <a:lnTo>
                  <a:pt x="0" y="376237"/>
                </a:lnTo>
                <a:lnTo>
                  <a:pt x="846535" y="0"/>
                </a:lnTo>
                <a:lnTo>
                  <a:pt x="867965" y="0"/>
                </a:lnTo>
                <a:lnTo>
                  <a:pt x="1714499" y="376237"/>
                </a:lnTo>
                <a:lnTo>
                  <a:pt x="1714499" y="1138237"/>
                </a:lnTo>
                <a:lnTo>
                  <a:pt x="857250" y="1519237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98902" y="2771579"/>
            <a:ext cx="310808" cy="342120"/>
          </a:xfrm>
          <a:custGeom>
            <a:avLst/>
            <a:gdLst/>
            <a:ahLst/>
            <a:cxnLst/>
            <a:rect l="l" t="t" r="r" b="b"/>
            <a:pathLst>
              <a:path w="345440" h="345439">
                <a:moveTo>
                  <a:pt x="212638" y="344909"/>
                </a:moveTo>
                <a:lnTo>
                  <a:pt x="206677" y="343234"/>
                </a:lnTo>
                <a:lnTo>
                  <a:pt x="202592" y="339082"/>
                </a:lnTo>
                <a:lnTo>
                  <a:pt x="172454" y="308141"/>
                </a:lnTo>
                <a:lnTo>
                  <a:pt x="142316" y="339082"/>
                </a:lnTo>
                <a:lnTo>
                  <a:pt x="138231" y="343234"/>
                </a:lnTo>
                <a:lnTo>
                  <a:pt x="132270" y="344909"/>
                </a:lnTo>
                <a:lnTo>
                  <a:pt x="121019" y="341828"/>
                </a:lnTo>
                <a:lnTo>
                  <a:pt x="116599" y="337408"/>
                </a:lnTo>
                <a:lnTo>
                  <a:pt x="115192" y="331782"/>
                </a:lnTo>
                <a:lnTo>
                  <a:pt x="104611" y="289924"/>
                </a:lnTo>
                <a:lnTo>
                  <a:pt x="63088" y="301644"/>
                </a:lnTo>
                <a:lnTo>
                  <a:pt x="57462" y="303252"/>
                </a:lnTo>
                <a:lnTo>
                  <a:pt x="51434" y="301644"/>
                </a:lnTo>
                <a:lnTo>
                  <a:pt x="43264" y="293474"/>
                </a:lnTo>
                <a:lnTo>
                  <a:pt x="41656" y="287446"/>
                </a:lnTo>
                <a:lnTo>
                  <a:pt x="43264" y="281820"/>
                </a:lnTo>
                <a:lnTo>
                  <a:pt x="54984" y="240297"/>
                </a:lnTo>
                <a:lnTo>
                  <a:pt x="13126" y="229716"/>
                </a:lnTo>
                <a:lnTo>
                  <a:pt x="7500" y="228242"/>
                </a:lnTo>
                <a:lnTo>
                  <a:pt x="3013" y="223889"/>
                </a:lnTo>
                <a:lnTo>
                  <a:pt x="66" y="212638"/>
                </a:lnTo>
                <a:lnTo>
                  <a:pt x="1674" y="206610"/>
                </a:lnTo>
                <a:lnTo>
                  <a:pt x="5893" y="202592"/>
                </a:lnTo>
                <a:lnTo>
                  <a:pt x="36834" y="172454"/>
                </a:lnTo>
                <a:lnTo>
                  <a:pt x="5893" y="142316"/>
                </a:lnTo>
                <a:lnTo>
                  <a:pt x="1674" y="138298"/>
                </a:lnTo>
                <a:lnTo>
                  <a:pt x="0" y="132337"/>
                </a:lnTo>
                <a:lnTo>
                  <a:pt x="3080" y="121086"/>
                </a:lnTo>
                <a:lnTo>
                  <a:pt x="7500" y="116666"/>
                </a:lnTo>
                <a:lnTo>
                  <a:pt x="13126" y="115259"/>
                </a:lnTo>
                <a:lnTo>
                  <a:pt x="54984" y="104611"/>
                </a:lnTo>
                <a:lnTo>
                  <a:pt x="43264" y="63088"/>
                </a:lnTo>
                <a:lnTo>
                  <a:pt x="41656" y="57462"/>
                </a:lnTo>
                <a:lnTo>
                  <a:pt x="43264" y="51434"/>
                </a:lnTo>
                <a:lnTo>
                  <a:pt x="51434" y="43264"/>
                </a:lnTo>
                <a:lnTo>
                  <a:pt x="57462" y="41656"/>
                </a:lnTo>
                <a:lnTo>
                  <a:pt x="63088" y="43264"/>
                </a:lnTo>
                <a:lnTo>
                  <a:pt x="104611" y="54984"/>
                </a:lnTo>
                <a:lnTo>
                  <a:pt x="115192" y="13126"/>
                </a:lnTo>
                <a:lnTo>
                  <a:pt x="116666" y="7500"/>
                </a:lnTo>
                <a:lnTo>
                  <a:pt x="121019" y="3013"/>
                </a:lnTo>
                <a:lnTo>
                  <a:pt x="132270" y="66"/>
                </a:lnTo>
                <a:lnTo>
                  <a:pt x="138298" y="1674"/>
                </a:lnTo>
                <a:lnTo>
                  <a:pt x="142316" y="5893"/>
                </a:lnTo>
                <a:lnTo>
                  <a:pt x="172454" y="36834"/>
                </a:lnTo>
                <a:lnTo>
                  <a:pt x="202592" y="5893"/>
                </a:lnTo>
                <a:lnTo>
                  <a:pt x="206610" y="1674"/>
                </a:lnTo>
                <a:lnTo>
                  <a:pt x="212571" y="0"/>
                </a:lnTo>
                <a:lnTo>
                  <a:pt x="223822" y="3080"/>
                </a:lnTo>
                <a:lnTo>
                  <a:pt x="228242" y="7500"/>
                </a:lnTo>
                <a:lnTo>
                  <a:pt x="229649" y="13126"/>
                </a:lnTo>
                <a:lnTo>
                  <a:pt x="240297" y="54984"/>
                </a:lnTo>
                <a:lnTo>
                  <a:pt x="281820" y="43264"/>
                </a:lnTo>
                <a:lnTo>
                  <a:pt x="287446" y="41656"/>
                </a:lnTo>
                <a:lnTo>
                  <a:pt x="293474" y="43264"/>
                </a:lnTo>
                <a:lnTo>
                  <a:pt x="301644" y="51434"/>
                </a:lnTo>
                <a:lnTo>
                  <a:pt x="303252" y="57462"/>
                </a:lnTo>
                <a:lnTo>
                  <a:pt x="301644" y="63088"/>
                </a:lnTo>
                <a:lnTo>
                  <a:pt x="289924" y="104611"/>
                </a:lnTo>
                <a:lnTo>
                  <a:pt x="331782" y="115192"/>
                </a:lnTo>
                <a:lnTo>
                  <a:pt x="337408" y="116666"/>
                </a:lnTo>
                <a:lnTo>
                  <a:pt x="341828" y="121019"/>
                </a:lnTo>
                <a:lnTo>
                  <a:pt x="344909" y="132270"/>
                </a:lnTo>
                <a:lnTo>
                  <a:pt x="343234" y="138231"/>
                </a:lnTo>
                <a:lnTo>
                  <a:pt x="339082" y="142316"/>
                </a:lnTo>
                <a:lnTo>
                  <a:pt x="308141" y="172454"/>
                </a:lnTo>
                <a:lnTo>
                  <a:pt x="339082" y="202592"/>
                </a:lnTo>
                <a:lnTo>
                  <a:pt x="343234" y="206610"/>
                </a:lnTo>
                <a:lnTo>
                  <a:pt x="344909" y="212638"/>
                </a:lnTo>
                <a:lnTo>
                  <a:pt x="341828" y="223889"/>
                </a:lnTo>
                <a:lnTo>
                  <a:pt x="337408" y="228309"/>
                </a:lnTo>
                <a:lnTo>
                  <a:pt x="331782" y="229716"/>
                </a:lnTo>
                <a:lnTo>
                  <a:pt x="289924" y="240297"/>
                </a:lnTo>
                <a:lnTo>
                  <a:pt x="301644" y="281820"/>
                </a:lnTo>
                <a:lnTo>
                  <a:pt x="303252" y="287446"/>
                </a:lnTo>
                <a:lnTo>
                  <a:pt x="301644" y="293474"/>
                </a:lnTo>
                <a:lnTo>
                  <a:pt x="293474" y="301644"/>
                </a:lnTo>
                <a:lnTo>
                  <a:pt x="287446" y="303252"/>
                </a:lnTo>
                <a:lnTo>
                  <a:pt x="281820" y="301644"/>
                </a:lnTo>
                <a:lnTo>
                  <a:pt x="240297" y="289924"/>
                </a:lnTo>
                <a:lnTo>
                  <a:pt x="229716" y="331782"/>
                </a:lnTo>
                <a:lnTo>
                  <a:pt x="228242" y="337408"/>
                </a:lnTo>
                <a:lnTo>
                  <a:pt x="223889" y="341828"/>
                </a:lnTo>
                <a:lnTo>
                  <a:pt x="212638" y="344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454377" y="3301238"/>
            <a:ext cx="62928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품질</a:t>
            </a:r>
            <a:r>
              <a:rPr sz="1350" spc="-13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spc="-29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관리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983010" y="2352674"/>
            <a:ext cx="1542614" cy="1504949"/>
          </a:xfrm>
          <a:custGeom>
            <a:avLst/>
            <a:gdLst/>
            <a:ahLst/>
            <a:cxnLst/>
            <a:rect l="l" t="t" r="r" b="b"/>
            <a:pathLst>
              <a:path w="1714500" h="1519554">
                <a:moveTo>
                  <a:pt x="857250" y="1519237"/>
                </a:moveTo>
                <a:lnTo>
                  <a:pt x="0" y="1138237"/>
                </a:lnTo>
                <a:lnTo>
                  <a:pt x="0" y="376237"/>
                </a:lnTo>
                <a:lnTo>
                  <a:pt x="846535" y="0"/>
                </a:lnTo>
                <a:lnTo>
                  <a:pt x="867965" y="0"/>
                </a:lnTo>
                <a:lnTo>
                  <a:pt x="1714499" y="376237"/>
                </a:lnTo>
                <a:lnTo>
                  <a:pt x="1714499" y="1138237"/>
                </a:lnTo>
                <a:lnTo>
                  <a:pt x="857250" y="1519237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598610" y="2770981"/>
            <a:ext cx="310237" cy="341491"/>
          </a:xfrm>
          <a:custGeom>
            <a:avLst/>
            <a:gdLst/>
            <a:ahLst/>
            <a:cxnLst/>
            <a:rect l="l" t="t" r="r" b="b"/>
            <a:pathLst>
              <a:path w="344805" h="344804">
                <a:moveTo>
                  <a:pt x="280180" y="344490"/>
                </a:moveTo>
                <a:lnTo>
                  <a:pt x="190001" y="263202"/>
                </a:lnTo>
                <a:lnTo>
                  <a:pt x="175418" y="234404"/>
                </a:lnTo>
                <a:lnTo>
                  <a:pt x="175478" y="218485"/>
                </a:lnTo>
                <a:lnTo>
                  <a:pt x="180424" y="203195"/>
                </a:lnTo>
                <a:lnTo>
                  <a:pt x="107424" y="130194"/>
                </a:lnTo>
                <a:lnTo>
                  <a:pt x="66235" y="130194"/>
                </a:lnTo>
                <a:lnTo>
                  <a:pt x="61480" y="127850"/>
                </a:lnTo>
                <a:lnTo>
                  <a:pt x="58467" y="123899"/>
                </a:lnTo>
                <a:lnTo>
                  <a:pt x="4889" y="54247"/>
                </a:lnTo>
                <a:lnTo>
                  <a:pt x="0" y="47818"/>
                </a:lnTo>
                <a:lnTo>
                  <a:pt x="602" y="38777"/>
                </a:lnTo>
                <a:lnTo>
                  <a:pt x="33084" y="6295"/>
                </a:lnTo>
                <a:lnTo>
                  <a:pt x="38844" y="602"/>
                </a:lnTo>
                <a:lnTo>
                  <a:pt x="47885" y="0"/>
                </a:lnTo>
                <a:lnTo>
                  <a:pt x="127850" y="61547"/>
                </a:lnTo>
                <a:lnTo>
                  <a:pt x="130194" y="66235"/>
                </a:lnTo>
                <a:lnTo>
                  <a:pt x="130194" y="107424"/>
                </a:lnTo>
                <a:lnTo>
                  <a:pt x="203195" y="180424"/>
                </a:lnTo>
                <a:lnTo>
                  <a:pt x="249916" y="180424"/>
                </a:lnTo>
                <a:lnTo>
                  <a:pt x="263202" y="190001"/>
                </a:lnTo>
                <a:lnTo>
                  <a:pt x="338211" y="265010"/>
                </a:lnTo>
                <a:lnTo>
                  <a:pt x="342920" y="272105"/>
                </a:lnTo>
                <a:lnTo>
                  <a:pt x="344490" y="280180"/>
                </a:lnTo>
                <a:lnTo>
                  <a:pt x="342920" y="288254"/>
                </a:lnTo>
                <a:lnTo>
                  <a:pt x="338211" y="295349"/>
                </a:lnTo>
                <a:lnTo>
                  <a:pt x="295349" y="338211"/>
                </a:lnTo>
                <a:lnTo>
                  <a:pt x="288254" y="342920"/>
                </a:lnTo>
                <a:lnTo>
                  <a:pt x="280180" y="344490"/>
                </a:lnTo>
                <a:close/>
              </a:path>
              <a:path w="344805" h="344804">
                <a:moveTo>
                  <a:pt x="208753" y="155711"/>
                </a:moveTo>
                <a:lnTo>
                  <a:pt x="151626" y="98583"/>
                </a:lnTo>
                <a:lnTo>
                  <a:pt x="151626" y="98047"/>
                </a:lnTo>
                <a:lnTo>
                  <a:pt x="159207" y="60517"/>
                </a:lnTo>
                <a:lnTo>
                  <a:pt x="179880" y="29861"/>
                </a:lnTo>
                <a:lnTo>
                  <a:pt x="210535" y="9188"/>
                </a:lnTo>
                <a:lnTo>
                  <a:pt x="248066" y="1607"/>
                </a:lnTo>
                <a:lnTo>
                  <a:pt x="255098" y="1607"/>
                </a:lnTo>
                <a:lnTo>
                  <a:pt x="261930" y="2344"/>
                </a:lnTo>
                <a:lnTo>
                  <a:pt x="276061" y="5357"/>
                </a:lnTo>
                <a:lnTo>
                  <a:pt x="278003" y="14533"/>
                </a:lnTo>
                <a:lnTo>
                  <a:pt x="227774" y="64762"/>
                </a:lnTo>
                <a:lnTo>
                  <a:pt x="226635" y="67508"/>
                </a:lnTo>
                <a:lnTo>
                  <a:pt x="226635" y="114724"/>
                </a:lnTo>
                <a:lnTo>
                  <a:pt x="231457" y="119546"/>
                </a:lnTo>
                <a:lnTo>
                  <a:pt x="341358" y="119546"/>
                </a:lnTo>
                <a:lnTo>
                  <a:pt x="340436" y="125840"/>
                </a:lnTo>
                <a:lnTo>
                  <a:pt x="329019" y="150462"/>
                </a:lnTo>
                <a:lnTo>
                  <a:pt x="326396" y="153487"/>
                </a:lnTo>
                <a:lnTo>
                  <a:pt x="227152" y="153487"/>
                </a:lnTo>
                <a:lnTo>
                  <a:pt x="208753" y="155711"/>
                </a:lnTo>
                <a:close/>
              </a:path>
              <a:path w="344805" h="344804">
                <a:moveTo>
                  <a:pt x="341358" y="119546"/>
                </a:moveTo>
                <a:lnTo>
                  <a:pt x="278606" y="119546"/>
                </a:lnTo>
                <a:lnTo>
                  <a:pt x="281352" y="118407"/>
                </a:lnTo>
                <a:lnTo>
                  <a:pt x="331581" y="68178"/>
                </a:lnTo>
                <a:lnTo>
                  <a:pt x="340756" y="70120"/>
                </a:lnTo>
                <a:lnTo>
                  <a:pt x="343770" y="84184"/>
                </a:lnTo>
                <a:lnTo>
                  <a:pt x="344507" y="91015"/>
                </a:lnTo>
                <a:lnTo>
                  <a:pt x="344428" y="98583"/>
                </a:lnTo>
                <a:lnTo>
                  <a:pt x="341358" y="119546"/>
                </a:lnTo>
                <a:close/>
              </a:path>
              <a:path w="344805" h="344804">
                <a:moveTo>
                  <a:pt x="288920" y="185447"/>
                </a:moveTo>
                <a:lnTo>
                  <a:pt x="278405" y="174932"/>
                </a:lnTo>
                <a:lnTo>
                  <a:pt x="262945" y="163104"/>
                </a:lnTo>
                <a:lnTo>
                  <a:pt x="245538" y="155954"/>
                </a:lnTo>
                <a:lnTo>
                  <a:pt x="227152" y="153487"/>
                </a:lnTo>
                <a:lnTo>
                  <a:pt x="326396" y="153487"/>
                </a:lnTo>
                <a:lnTo>
                  <a:pt x="311450" y="170726"/>
                </a:lnTo>
                <a:lnTo>
                  <a:pt x="288920" y="185447"/>
                </a:lnTo>
                <a:close/>
              </a:path>
              <a:path w="344805" h="344804">
                <a:moveTo>
                  <a:pt x="47250" y="344490"/>
                </a:moveTo>
                <a:lnTo>
                  <a:pt x="46998" y="344490"/>
                </a:lnTo>
                <a:lnTo>
                  <a:pt x="29381" y="340933"/>
                </a:lnTo>
                <a:lnTo>
                  <a:pt x="14920" y="331179"/>
                </a:lnTo>
                <a:lnTo>
                  <a:pt x="5180" y="316733"/>
                </a:lnTo>
                <a:lnTo>
                  <a:pt x="1607" y="299032"/>
                </a:lnTo>
                <a:lnTo>
                  <a:pt x="2413" y="290929"/>
                </a:lnTo>
                <a:lnTo>
                  <a:pt x="114389" y="167364"/>
                </a:lnTo>
                <a:lnTo>
                  <a:pt x="155711" y="208686"/>
                </a:lnTo>
                <a:lnTo>
                  <a:pt x="153827" y="219605"/>
                </a:lnTo>
                <a:lnTo>
                  <a:pt x="153601" y="230637"/>
                </a:lnTo>
                <a:lnTo>
                  <a:pt x="155033" y="241593"/>
                </a:lnTo>
                <a:lnTo>
                  <a:pt x="158122" y="252285"/>
                </a:lnTo>
                <a:lnTo>
                  <a:pt x="135552" y="274855"/>
                </a:lnTo>
                <a:lnTo>
                  <a:pt x="53053" y="274855"/>
                </a:lnTo>
                <a:lnTo>
                  <a:pt x="51003" y="275263"/>
                </a:lnTo>
                <a:lnTo>
                  <a:pt x="39112" y="293060"/>
                </a:lnTo>
                <a:lnTo>
                  <a:pt x="39519" y="295110"/>
                </a:lnTo>
                <a:lnTo>
                  <a:pt x="53053" y="307002"/>
                </a:lnTo>
                <a:lnTo>
                  <a:pt x="103405" y="307002"/>
                </a:lnTo>
                <a:lnTo>
                  <a:pt x="79228" y="331179"/>
                </a:lnTo>
                <a:lnTo>
                  <a:pt x="72312" y="336850"/>
                </a:lnTo>
                <a:lnTo>
                  <a:pt x="64672" y="340933"/>
                </a:lnTo>
                <a:lnTo>
                  <a:pt x="64812" y="340933"/>
                </a:lnTo>
                <a:lnTo>
                  <a:pt x="55994" y="343620"/>
                </a:lnTo>
                <a:lnTo>
                  <a:pt x="47250" y="344490"/>
                </a:lnTo>
                <a:close/>
              </a:path>
              <a:path w="344805" h="344804">
                <a:moveTo>
                  <a:pt x="249916" y="180424"/>
                </a:moveTo>
                <a:lnTo>
                  <a:pt x="203195" y="180424"/>
                </a:lnTo>
                <a:lnTo>
                  <a:pt x="218625" y="175443"/>
                </a:lnTo>
                <a:lnTo>
                  <a:pt x="234404" y="175443"/>
                </a:lnTo>
                <a:lnTo>
                  <a:pt x="249720" y="180283"/>
                </a:lnTo>
                <a:lnTo>
                  <a:pt x="249916" y="180424"/>
                </a:lnTo>
                <a:close/>
              </a:path>
              <a:path w="344805" h="344804">
                <a:moveTo>
                  <a:pt x="103405" y="307002"/>
                </a:moveTo>
                <a:lnTo>
                  <a:pt x="57316" y="307002"/>
                </a:lnTo>
                <a:lnTo>
                  <a:pt x="59367" y="306594"/>
                </a:lnTo>
                <a:lnTo>
                  <a:pt x="63305" y="304963"/>
                </a:lnTo>
                <a:lnTo>
                  <a:pt x="65043" y="303801"/>
                </a:lnTo>
                <a:lnTo>
                  <a:pt x="68058" y="300787"/>
                </a:lnTo>
                <a:lnTo>
                  <a:pt x="69226" y="299032"/>
                </a:lnTo>
                <a:lnTo>
                  <a:pt x="70752" y="295349"/>
                </a:lnTo>
                <a:lnTo>
                  <a:pt x="70851" y="295110"/>
                </a:lnTo>
                <a:lnTo>
                  <a:pt x="71258" y="293060"/>
                </a:lnTo>
                <a:lnTo>
                  <a:pt x="71150" y="288254"/>
                </a:lnTo>
                <a:lnTo>
                  <a:pt x="70851" y="286747"/>
                </a:lnTo>
                <a:lnTo>
                  <a:pt x="57316" y="274855"/>
                </a:lnTo>
                <a:lnTo>
                  <a:pt x="135552" y="274855"/>
                </a:lnTo>
                <a:lnTo>
                  <a:pt x="103405" y="3070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3384530" y="3301238"/>
            <a:ext cx="76962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전문</a:t>
            </a:r>
            <a:r>
              <a:rPr sz="1350" spc="-13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spc="-28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기술력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983259" y="2352674"/>
            <a:ext cx="1542614" cy="1504949"/>
          </a:xfrm>
          <a:custGeom>
            <a:avLst/>
            <a:gdLst/>
            <a:ahLst/>
            <a:cxnLst/>
            <a:rect l="l" t="t" r="r" b="b"/>
            <a:pathLst>
              <a:path w="1714500" h="1519554">
                <a:moveTo>
                  <a:pt x="857250" y="1519237"/>
                </a:moveTo>
                <a:lnTo>
                  <a:pt x="0" y="1138237"/>
                </a:lnTo>
                <a:lnTo>
                  <a:pt x="0" y="376237"/>
                </a:lnTo>
                <a:lnTo>
                  <a:pt x="846535" y="0"/>
                </a:lnTo>
                <a:lnTo>
                  <a:pt x="867966" y="0"/>
                </a:lnTo>
                <a:lnTo>
                  <a:pt x="1714499" y="376237"/>
                </a:lnTo>
                <a:lnTo>
                  <a:pt x="1714499" y="1138237"/>
                </a:lnTo>
                <a:lnTo>
                  <a:pt x="857250" y="1519237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608018" y="2772573"/>
            <a:ext cx="293097" cy="339604"/>
          </a:xfrm>
          <a:custGeom>
            <a:avLst/>
            <a:gdLst/>
            <a:ahLst/>
            <a:cxnLst/>
            <a:rect l="l" t="t" r="r" b="b"/>
            <a:pathLst>
              <a:path w="325755" h="342900">
                <a:moveTo>
                  <a:pt x="241369" y="69517"/>
                </a:moveTo>
                <a:lnTo>
                  <a:pt x="84478" y="69517"/>
                </a:lnTo>
                <a:lnTo>
                  <a:pt x="91395" y="64561"/>
                </a:lnTo>
                <a:lnTo>
                  <a:pt x="98641" y="60057"/>
                </a:lnTo>
                <a:lnTo>
                  <a:pt x="106195" y="56030"/>
                </a:lnTo>
                <a:lnTo>
                  <a:pt x="114001" y="52506"/>
                </a:lnTo>
                <a:lnTo>
                  <a:pt x="113868" y="52506"/>
                </a:lnTo>
                <a:lnTo>
                  <a:pt x="123629" y="8170"/>
                </a:lnTo>
                <a:lnTo>
                  <a:pt x="128317" y="3348"/>
                </a:lnTo>
                <a:lnTo>
                  <a:pt x="128663" y="3348"/>
                </a:lnTo>
                <a:lnTo>
                  <a:pt x="134857" y="2344"/>
                </a:lnTo>
                <a:lnTo>
                  <a:pt x="141660" y="1327"/>
                </a:lnTo>
                <a:lnTo>
                  <a:pt x="148602" y="594"/>
                </a:lnTo>
                <a:lnTo>
                  <a:pt x="155683" y="149"/>
                </a:lnTo>
                <a:lnTo>
                  <a:pt x="162877" y="0"/>
                </a:lnTo>
                <a:lnTo>
                  <a:pt x="170122" y="149"/>
                </a:lnTo>
                <a:lnTo>
                  <a:pt x="211901" y="52506"/>
                </a:lnTo>
                <a:lnTo>
                  <a:pt x="219707" y="56030"/>
                </a:lnTo>
                <a:lnTo>
                  <a:pt x="227238" y="60057"/>
                </a:lnTo>
                <a:lnTo>
                  <a:pt x="234467" y="64561"/>
                </a:lnTo>
                <a:lnTo>
                  <a:pt x="241369" y="69517"/>
                </a:lnTo>
                <a:close/>
              </a:path>
              <a:path w="325755" h="342900">
                <a:moveTo>
                  <a:pt x="41397" y="287044"/>
                </a:moveTo>
                <a:lnTo>
                  <a:pt x="40925" y="287044"/>
                </a:lnTo>
                <a:lnTo>
                  <a:pt x="34624" y="285437"/>
                </a:lnTo>
                <a:lnTo>
                  <a:pt x="8608" y="246928"/>
                </a:lnTo>
                <a:lnTo>
                  <a:pt x="18" y="225496"/>
                </a:lnTo>
                <a:lnTo>
                  <a:pt x="1659" y="219603"/>
                </a:lnTo>
                <a:lnTo>
                  <a:pt x="1882" y="219000"/>
                </a:lnTo>
                <a:lnTo>
                  <a:pt x="6502" y="214848"/>
                </a:lnTo>
                <a:lnTo>
                  <a:pt x="35235" y="188703"/>
                </a:lnTo>
                <a:lnTo>
                  <a:pt x="35419" y="188461"/>
                </a:lnTo>
                <a:lnTo>
                  <a:pt x="34691" y="182902"/>
                </a:lnTo>
                <a:lnTo>
                  <a:pt x="34377" y="178452"/>
                </a:lnTo>
                <a:lnTo>
                  <a:pt x="34377" y="164447"/>
                </a:lnTo>
                <a:lnTo>
                  <a:pt x="34691" y="159997"/>
                </a:lnTo>
                <a:lnTo>
                  <a:pt x="35428" y="154438"/>
                </a:lnTo>
                <a:lnTo>
                  <a:pt x="6429" y="128051"/>
                </a:lnTo>
                <a:lnTo>
                  <a:pt x="1808" y="123899"/>
                </a:lnTo>
                <a:lnTo>
                  <a:pt x="0" y="117403"/>
                </a:lnTo>
                <a:lnTo>
                  <a:pt x="5121" y="103539"/>
                </a:lnTo>
                <a:lnTo>
                  <a:pt x="26747" y="67215"/>
                </a:lnTo>
                <a:lnTo>
                  <a:pt x="41461" y="55788"/>
                </a:lnTo>
                <a:lnTo>
                  <a:pt x="40977" y="55788"/>
                </a:lnTo>
                <a:lnTo>
                  <a:pt x="84174" y="69517"/>
                </a:lnTo>
                <a:lnTo>
                  <a:pt x="300759" y="69517"/>
                </a:lnTo>
                <a:lnTo>
                  <a:pt x="302858" y="72363"/>
                </a:lnTo>
                <a:lnTo>
                  <a:pt x="323611" y="111509"/>
                </a:lnTo>
                <a:lnTo>
                  <a:pt x="325688" y="117403"/>
                </a:lnTo>
                <a:lnTo>
                  <a:pt x="325557" y="117871"/>
                </a:lnTo>
                <a:lnTo>
                  <a:pt x="159359" y="117871"/>
                </a:lnTo>
                <a:lnTo>
                  <a:pt x="155875" y="118215"/>
                </a:lnTo>
                <a:lnTo>
                  <a:pt x="120283" y="138758"/>
                </a:lnTo>
                <a:lnTo>
                  <a:pt x="109299" y="167932"/>
                </a:lnTo>
                <a:lnTo>
                  <a:pt x="109299" y="174967"/>
                </a:lnTo>
                <a:lnTo>
                  <a:pt x="109520" y="177209"/>
                </a:lnTo>
                <a:lnTo>
                  <a:pt x="109642" y="178452"/>
                </a:lnTo>
                <a:lnTo>
                  <a:pt x="111015" y="185352"/>
                </a:lnTo>
                <a:lnTo>
                  <a:pt x="111958" y="188461"/>
                </a:lnTo>
                <a:lnTo>
                  <a:pt x="112031" y="188703"/>
                </a:lnTo>
                <a:lnTo>
                  <a:pt x="139123" y="219603"/>
                </a:lnTo>
                <a:lnTo>
                  <a:pt x="159359" y="225028"/>
                </a:lnTo>
                <a:lnTo>
                  <a:pt x="325557" y="225028"/>
                </a:lnTo>
                <a:lnTo>
                  <a:pt x="325688" y="225496"/>
                </a:lnTo>
                <a:lnTo>
                  <a:pt x="306400" y="265169"/>
                </a:lnTo>
                <a:lnTo>
                  <a:pt x="300692" y="273315"/>
                </a:lnTo>
                <a:lnTo>
                  <a:pt x="84318" y="273315"/>
                </a:lnTo>
                <a:lnTo>
                  <a:pt x="41397" y="287044"/>
                </a:lnTo>
                <a:close/>
              </a:path>
              <a:path w="325755" h="342900">
                <a:moveTo>
                  <a:pt x="300759" y="69517"/>
                </a:moveTo>
                <a:lnTo>
                  <a:pt x="241369" y="69517"/>
                </a:lnTo>
                <a:lnTo>
                  <a:pt x="284566" y="55788"/>
                </a:lnTo>
                <a:lnTo>
                  <a:pt x="291130" y="57462"/>
                </a:lnTo>
                <a:lnTo>
                  <a:pt x="295081" y="62217"/>
                </a:lnTo>
                <a:lnTo>
                  <a:pt x="299061" y="67215"/>
                </a:lnTo>
                <a:lnTo>
                  <a:pt x="300759" y="69517"/>
                </a:lnTo>
                <a:close/>
              </a:path>
              <a:path w="325755" h="342900">
                <a:moveTo>
                  <a:pt x="325557" y="225028"/>
                </a:moveTo>
                <a:lnTo>
                  <a:pt x="166395" y="225028"/>
                </a:lnTo>
                <a:lnTo>
                  <a:pt x="169879" y="224684"/>
                </a:lnTo>
                <a:lnTo>
                  <a:pt x="176780" y="223312"/>
                </a:lnTo>
                <a:lnTo>
                  <a:pt x="209380" y="198291"/>
                </a:lnTo>
                <a:lnTo>
                  <a:pt x="216455" y="174967"/>
                </a:lnTo>
                <a:lnTo>
                  <a:pt x="216455" y="167932"/>
                </a:lnTo>
                <a:lnTo>
                  <a:pt x="216234" y="165690"/>
                </a:lnTo>
                <a:lnTo>
                  <a:pt x="216112" y="164447"/>
                </a:lnTo>
                <a:lnTo>
                  <a:pt x="214739" y="157547"/>
                </a:lnTo>
                <a:lnTo>
                  <a:pt x="213796" y="154438"/>
                </a:lnTo>
                <a:lnTo>
                  <a:pt x="213723" y="154196"/>
                </a:lnTo>
                <a:lnTo>
                  <a:pt x="186631" y="123296"/>
                </a:lnTo>
                <a:lnTo>
                  <a:pt x="166395" y="117871"/>
                </a:lnTo>
                <a:lnTo>
                  <a:pt x="325557" y="117871"/>
                </a:lnTo>
                <a:lnTo>
                  <a:pt x="323879" y="123899"/>
                </a:lnTo>
                <a:lnTo>
                  <a:pt x="319258" y="128051"/>
                </a:lnTo>
                <a:lnTo>
                  <a:pt x="290259" y="154438"/>
                </a:lnTo>
                <a:lnTo>
                  <a:pt x="290996" y="159997"/>
                </a:lnTo>
                <a:lnTo>
                  <a:pt x="291310" y="164447"/>
                </a:lnTo>
                <a:lnTo>
                  <a:pt x="291310" y="178452"/>
                </a:lnTo>
                <a:lnTo>
                  <a:pt x="290996" y="182902"/>
                </a:lnTo>
                <a:lnTo>
                  <a:pt x="290259" y="188461"/>
                </a:lnTo>
                <a:lnTo>
                  <a:pt x="319258" y="214848"/>
                </a:lnTo>
                <a:lnTo>
                  <a:pt x="323879" y="219000"/>
                </a:lnTo>
                <a:lnTo>
                  <a:pt x="325462" y="224684"/>
                </a:lnTo>
                <a:lnTo>
                  <a:pt x="325557" y="225028"/>
                </a:lnTo>
                <a:close/>
              </a:path>
              <a:path w="325755" h="342900">
                <a:moveTo>
                  <a:pt x="162810" y="342832"/>
                </a:moveTo>
                <a:lnTo>
                  <a:pt x="123497" y="334662"/>
                </a:lnTo>
                <a:lnTo>
                  <a:pt x="113786" y="290326"/>
                </a:lnTo>
                <a:lnTo>
                  <a:pt x="105980" y="286801"/>
                </a:lnTo>
                <a:lnTo>
                  <a:pt x="98449" y="282775"/>
                </a:lnTo>
                <a:lnTo>
                  <a:pt x="91220" y="278271"/>
                </a:lnTo>
                <a:lnTo>
                  <a:pt x="84318" y="273315"/>
                </a:lnTo>
                <a:lnTo>
                  <a:pt x="241302" y="273315"/>
                </a:lnTo>
                <a:lnTo>
                  <a:pt x="234400" y="278271"/>
                </a:lnTo>
                <a:lnTo>
                  <a:pt x="227171" y="282775"/>
                </a:lnTo>
                <a:lnTo>
                  <a:pt x="219640" y="286801"/>
                </a:lnTo>
                <a:lnTo>
                  <a:pt x="211834" y="290326"/>
                </a:lnTo>
                <a:lnTo>
                  <a:pt x="202123" y="334662"/>
                </a:lnTo>
                <a:lnTo>
                  <a:pt x="170055" y="342683"/>
                </a:lnTo>
                <a:lnTo>
                  <a:pt x="162810" y="342832"/>
                </a:lnTo>
                <a:close/>
              </a:path>
              <a:path w="325755" h="342900">
                <a:moveTo>
                  <a:pt x="284499" y="287044"/>
                </a:moveTo>
                <a:lnTo>
                  <a:pt x="241302" y="273315"/>
                </a:lnTo>
                <a:lnTo>
                  <a:pt x="300692" y="273315"/>
                </a:lnTo>
                <a:lnTo>
                  <a:pt x="298994" y="275617"/>
                </a:lnTo>
                <a:lnTo>
                  <a:pt x="295014" y="280615"/>
                </a:lnTo>
                <a:lnTo>
                  <a:pt x="291063" y="285437"/>
                </a:lnTo>
                <a:lnTo>
                  <a:pt x="284499" y="287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5384780" y="3301238"/>
            <a:ext cx="76962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시스템</a:t>
            </a:r>
            <a:r>
              <a:rPr sz="1350" spc="-13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spc="-29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구축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982885" y="4138951"/>
            <a:ext cx="1542614" cy="1504949"/>
          </a:xfrm>
          <a:custGeom>
            <a:avLst/>
            <a:gdLst/>
            <a:ahLst/>
            <a:cxnLst/>
            <a:rect l="l" t="t" r="r" b="b"/>
            <a:pathLst>
              <a:path w="1714500" h="1519554">
                <a:moveTo>
                  <a:pt x="857250" y="1519237"/>
                </a:moveTo>
                <a:lnTo>
                  <a:pt x="0" y="1138237"/>
                </a:lnTo>
                <a:lnTo>
                  <a:pt x="0" y="376237"/>
                </a:lnTo>
                <a:lnTo>
                  <a:pt x="846535" y="0"/>
                </a:lnTo>
                <a:lnTo>
                  <a:pt x="867965" y="0"/>
                </a:lnTo>
                <a:lnTo>
                  <a:pt x="1714499" y="376237"/>
                </a:lnTo>
                <a:lnTo>
                  <a:pt x="1714499" y="1138237"/>
                </a:lnTo>
                <a:lnTo>
                  <a:pt x="857250" y="1519237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599931" y="4582323"/>
            <a:ext cx="308523" cy="339604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50018" y="235743"/>
                </a:moveTo>
                <a:lnTo>
                  <a:pt x="128587" y="235743"/>
                </a:lnTo>
                <a:lnTo>
                  <a:pt x="120237" y="234062"/>
                </a:lnTo>
                <a:lnTo>
                  <a:pt x="113426" y="229473"/>
                </a:lnTo>
                <a:lnTo>
                  <a:pt x="108837" y="222662"/>
                </a:lnTo>
                <a:lnTo>
                  <a:pt x="107156" y="214312"/>
                </a:lnTo>
                <a:lnTo>
                  <a:pt x="98806" y="212630"/>
                </a:lnTo>
                <a:lnTo>
                  <a:pt x="91995" y="208042"/>
                </a:lnTo>
                <a:lnTo>
                  <a:pt x="87406" y="201230"/>
                </a:lnTo>
                <a:lnTo>
                  <a:pt x="85724" y="192881"/>
                </a:lnTo>
                <a:lnTo>
                  <a:pt x="85724" y="42862"/>
                </a:lnTo>
                <a:lnTo>
                  <a:pt x="87406" y="34512"/>
                </a:lnTo>
                <a:lnTo>
                  <a:pt x="91995" y="27701"/>
                </a:lnTo>
                <a:lnTo>
                  <a:pt x="98806" y="23112"/>
                </a:lnTo>
                <a:lnTo>
                  <a:pt x="107156" y="21431"/>
                </a:lnTo>
                <a:lnTo>
                  <a:pt x="108837" y="13081"/>
                </a:lnTo>
                <a:lnTo>
                  <a:pt x="113426" y="6270"/>
                </a:lnTo>
                <a:lnTo>
                  <a:pt x="120237" y="1681"/>
                </a:lnTo>
                <a:lnTo>
                  <a:pt x="128587" y="0"/>
                </a:lnTo>
                <a:lnTo>
                  <a:pt x="150018" y="0"/>
                </a:lnTo>
                <a:lnTo>
                  <a:pt x="158368" y="1681"/>
                </a:lnTo>
                <a:lnTo>
                  <a:pt x="165179" y="6270"/>
                </a:lnTo>
                <a:lnTo>
                  <a:pt x="169768" y="13081"/>
                </a:lnTo>
                <a:lnTo>
                  <a:pt x="171449" y="21431"/>
                </a:lnTo>
                <a:lnTo>
                  <a:pt x="179799" y="23112"/>
                </a:lnTo>
                <a:lnTo>
                  <a:pt x="186610" y="27701"/>
                </a:lnTo>
                <a:lnTo>
                  <a:pt x="191199" y="34512"/>
                </a:lnTo>
                <a:lnTo>
                  <a:pt x="192881" y="42862"/>
                </a:lnTo>
                <a:lnTo>
                  <a:pt x="192881" y="192881"/>
                </a:lnTo>
                <a:lnTo>
                  <a:pt x="191199" y="201230"/>
                </a:lnTo>
                <a:lnTo>
                  <a:pt x="186610" y="208042"/>
                </a:lnTo>
                <a:lnTo>
                  <a:pt x="179799" y="212630"/>
                </a:lnTo>
                <a:lnTo>
                  <a:pt x="171449" y="214312"/>
                </a:lnTo>
                <a:lnTo>
                  <a:pt x="169768" y="222662"/>
                </a:lnTo>
                <a:lnTo>
                  <a:pt x="165179" y="229473"/>
                </a:lnTo>
                <a:lnTo>
                  <a:pt x="158368" y="234062"/>
                </a:lnTo>
                <a:lnTo>
                  <a:pt x="150018" y="235743"/>
                </a:lnTo>
                <a:close/>
              </a:path>
              <a:path w="342900" h="342900">
                <a:moveTo>
                  <a:pt x="310150" y="300037"/>
                </a:moveTo>
                <a:lnTo>
                  <a:pt x="214312" y="300037"/>
                </a:lnTo>
                <a:lnTo>
                  <a:pt x="247682" y="293301"/>
                </a:lnTo>
                <a:lnTo>
                  <a:pt x="274931" y="274931"/>
                </a:lnTo>
                <a:lnTo>
                  <a:pt x="293301" y="247682"/>
                </a:lnTo>
                <a:lnTo>
                  <a:pt x="300037" y="214312"/>
                </a:lnTo>
                <a:lnTo>
                  <a:pt x="293301" y="180942"/>
                </a:lnTo>
                <a:lnTo>
                  <a:pt x="274931" y="153693"/>
                </a:lnTo>
                <a:lnTo>
                  <a:pt x="247682" y="135323"/>
                </a:lnTo>
                <a:lnTo>
                  <a:pt x="214312" y="128587"/>
                </a:lnTo>
                <a:lnTo>
                  <a:pt x="214312" y="85724"/>
                </a:lnTo>
                <a:lnTo>
                  <a:pt x="264353" y="95833"/>
                </a:lnTo>
                <a:lnTo>
                  <a:pt x="305227" y="123397"/>
                </a:lnTo>
                <a:lnTo>
                  <a:pt x="332791" y="164271"/>
                </a:lnTo>
                <a:lnTo>
                  <a:pt x="342899" y="214312"/>
                </a:lnTo>
                <a:lnTo>
                  <a:pt x="340645" y="238405"/>
                </a:lnTo>
                <a:lnTo>
                  <a:pt x="334160" y="260992"/>
                </a:lnTo>
                <a:lnTo>
                  <a:pt x="323856" y="281670"/>
                </a:lnTo>
                <a:lnTo>
                  <a:pt x="310150" y="300037"/>
                </a:lnTo>
                <a:close/>
              </a:path>
              <a:path w="342900" h="342900">
                <a:moveTo>
                  <a:pt x="209490" y="278606"/>
                </a:moveTo>
                <a:lnTo>
                  <a:pt x="69115" y="278606"/>
                </a:lnTo>
                <a:lnTo>
                  <a:pt x="64293" y="273784"/>
                </a:lnTo>
                <a:lnTo>
                  <a:pt x="64293" y="261997"/>
                </a:lnTo>
                <a:lnTo>
                  <a:pt x="69115" y="257174"/>
                </a:lnTo>
                <a:lnTo>
                  <a:pt x="209490" y="257174"/>
                </a:lnTo>
                <a:lnTo>
                  <a:pt x="214312" y="261997"/>
                </a:lnTo>
                <a:lnTo>
                  <a:pt x="214312" y="273784"/>
                </a:lnTo>
                <a:lnTo>
                  <a:pt x="209490" y="278606"/>
                </a:lnTo>
                <a:close/>
              </a:path>
              <a:path w="342900" h="342900">
                <a:moveTo>
                  <a:pt x="321468" y="342899"/>
                </a:moveTo>
                <a:lnTo>
                  <a:pt x="21431" y="342899"/>
                </a:lnTo>
                <a:lnTo>
                  <a:pt x="13081" y="341218"/>
                </a:lnTo>
                <a:lnTo>
                  <a:pt x="6270" y="336629"/>
                </a:lnTo>
                <a:lnTo>
                  <a:pt x="1681" y="329818"/>
                </a:lnTo>
                <a:lnTo>
                  <a:pt x="0" y="321468"/>
                </a:lnTo>
                <a:lnTo>
                  <a:pt x="1681" y="313119"/>
                </a:lnTo>
                <a:lnTo>
                  <a:pt x="6270" y="306307"/>
                </a:lnTo>
                <a:lnTo>
                  <a:pt x="13081" y="301719"/>
                </a:lnTo>
                <a:lnTo>
                  <a:pt x="21431" y="300037"/>
                </a:lnTo>
                <a:lnTo>
                  <a:pt x="321468" y="300037"/>
                </a:lnTo>
                <a:lnTo>
                  <a:pt x="329818" y="301719"/>
                </a:lnTo>
                <a:lnTo>
                  <a:pt x="336629" y="306307"/>
                </a:lnTo>
                <a:lnTo>
                  <a:pt x="341218" y="313119"/>
                </a:lnTo>
                <a:lnTo>
                  <a:pt x="342899" y="321468"/>
                </a:lnTo>
                <a:lnTo>
                  <a:pt x="341218" y="329818"/>
                </a:lnTo>
                <a:lnTo>
                  <a:pt x="336629" y="336629"/>
                </a:lnTo>
                <a:lnTo>
                  <a:pt x="329818" y="341218"/>
                </a:lnTo>
                <a:lnTo>
                  <a:pt x="321468" y="342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2384404" y="5110987"/>
            <a:ext cx="76962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검사</a:t>
            </a:r>
            <a:r>
              <a:rPr sz="1350" spc="-13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spc="-28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시스템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983134" y="4162424"/>
            <a:ext cx="1542614" cy="1504949"/>
          </a:xfrm>
          <a:custGeom>
            <a:avLst/>
            <a:gdLst/>
            <a:ahLst/>
            <a:cxnLst/>
            <a:rect l="l" t="t" r="r" b="b"/>
            <a:pathLst>
              <a:path w="1714500" h="1519554">
                <a:moveTo>
                  <a:pt x="857250" y="1519237"/>
                </a:moveTo>
                <a:lnTo>
                  <a:pt x="0" y="1138237"/>
                </a:lnTo>
                <a:lnTo>
                  <a:pt x="0" y="376237"/>
                </a:lnTo>
                <a:lnTo>
                  <a:pt x="846535" y="0"/>
                </a:lnTo>
                <a:lnTo>
                  <a:pt x="867965" y="0"/>
                </a:lnTo>
                <a:lnTo>
                  <a:pt x="1714499" y="376237"/>
                </a:lnTo>
                <a:lnTo>
                  <a:pt x="1714499" y="1138237"/>
                </a:lnTo>
                <a:lnTo>
                  <a:pt x="857250" y="1519237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583040" y="4603548"/>
            <a:ext cx="347374" cy="297468"/>
          </a:xfrm>
          <a:custGeom>
            <a:avLst/>
            <a:gdLst/>
            <a:ahLst/>
            <a:cxnLst/>
            <a:rect l="l" t="t" r="r" b="b"/>
            <a:pathLst>
              <a:path w="386080" h="300354">
                <a:moveTo>
                  <a:pt x="238757" y="96440"/>
                </a:moveTo>
                <a:lnTo>
                  <a:pt x="147004" y="96440"/>
                </a:lnTo>
                <a:lnTo>
                  <a:pt x="150018" y="93426"/>
                </a:lnTo>
                <a:lnTo>
                  <a:pt x="150018" y="21431"/>
                </a:lnTo>
                <a:lnTo>
                  <a:pt x="151700" y="13081"/>
                </a:lnTo>
                <a:lnTo>
                  <a:pt x="156289" y="6270"/>
                </a:lnTo>
                <a:lnTo>
                  <a:pt x="163100" y="1681"/>
                </a:lnTo>
                <a:lnTo>
                  <a:pt x="171449" y="0"/>
                </a:lnTo>
                <a:lnTo>
                  <a:pt x="214312" y="0"/>
                </a:lnTo>
                <a:lnTo>
                  <a:pt x="222662" y="1681"/>
                </a:lnTo>
                <a:lnTo>
                  <a:pt x="229473" y="6270"/>
                </a:lnTo>
                <a:lnTo>
                  <a:pt x="234062" y="13081"/>
                </a:lnTo>
                <a:lnTo>
                  <a:pt x="235743" y="21431"/>
                </a:lnTo>
                <a:lnTo>
                  <a:pt x="235743" y="93426"/>
                </a:lnTo>
                <a:lnTo>
                  <a:pt x="238757" y="96440"/>
                </a:lnTo>
                <a:close/>
              </a:path>
              <a:path w="386080" h="300354">
                <a:moveTo>
                  <a:pt x="364331" y="214312"/>
                </a:moveTo>
                <a:lnTo>
                  <a:pt x="21431" y="214312"/>
                </a:lnTo>
                <a:lnTo>
                  <a:pt x="21431" y="171449"/>
                </a:lnTo>
                <a:lnTo>
                  <a:pt x="27543" y="128933"/>
                </a:lnTo>
                <a:lnTo>
                  <a:pt x="44712" y="91158"/>
                </a:lnTo>
                <a:lnTo>
                  <a:pt x="71186" y="59874"/>
                </a:lnTo>
                <a:lnTo>
                  <a:pt x="105214" y="36834"/>
                </a:lnTo>
                <a:lnTo>
                  <a:pt x="137360" y="93025"/>
                </a:lnTo>
                <a:lnTo>
                  <a:pt x="138566" y="95168"/>
                </a:lnTo>
                <a:lnTo>
                  <a:pt x="140843" y="96440"/>
                </a:lnTo>
                <a:lnTo>
                  <a:pt x="343381" y="96440"/>
                </a:lnTo>
                <a:lnTo>
                  <a:pt x="357898" y="127831"/>
                </a:lnTo>
                <a:lnTo>
                  <a:pt x="364331" y="169842"/>
                </a:lnTo>
                <a:lnTo>
                  <a:pt x="364331" y="214312"/>
                </a:lnTo>
                <a:close/>
              </a:path>
              <a:path w="386080" h="300354">
                <a:moveTo>
                  <a:pt x="343381" y="96440"/>
                </a:moveTo>
                <a:lnTo>
                  <a:pt x="244918" y="96440"/>
                </a:lnTo>
                <a:lnTo>
                  <a:pt x="247196" y="95168"/>
                </a:lnTo>
                <a:lnTo>
                  <a:pt x="248401" y="93025"/>
                </a:lnTo>
                <a:lnTo>
                  <a:pt x="280548" y="36834"/>
                </a:lnTo>
                <a:lnTo>
                  <a:pt x="314293" y="59632"/>
                </a:lnTo>
                <a:lnTo>
                  <a:pt x="340648" y="90530"/>
                </a:lnTo>
                <a:lnTo>
                  <a:pt x="343381" y="96440"/>
                </a:lnTo>
                <a:close/>
              </a:path>
              <a:path w="386080" h="300354">
                <a:moveTo>
                  <a:pt x="192881" y="300037"/>
                </a:moveTo>
                <a:lnTo>
                  <a:pt x="115610" y="294471"/>
                </a:lnTo>
                <a:lnTo>
                  <a:pt x="59580" y="281427"/>
                </a:lnTo>
                <a:lnTo>
                  <a:pt x="22951" y="266386"/>
                </a:lnTo>
                <a:lnTo>
                  <a:pt x="0" y="250008"/>
                </a:lnTo>
                <a:lnTo>
                  <a:pt x="0" y="240699"/>
                </a:lnTo>
                <a:lnTo>
                  <a:pt x="4955" y="235743"/>
                </a:lnTo>
                <a:lnTo>
                  <a:pt x="380806" y="235743"/>
                </a:lnTo>
                <a:lnTo>
                  <a:pt x="385762" y="240699"/>
                </a:lnTo>
                <a:lnTo>
                  <a:pt x="385762" y="250008"/>
                </a:lnTo>
                <a:lnTo>
                  <a:pt x="326181" y="281427"/>
                </a:lnTo>
                <a:lnTo>
                  <a:pt x="270151" y="294471"/>
                </a:lnTo>
                <a:lnTo>
                  <a:pt x="192881" y="3000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4454753" y="5110987"/>
            <a:ext cx="756673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안</a:t>
            </a:r>
            <a:r>
              <a:rPr lang="en-US" sz="135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spc="-260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전</a:t>
            </a:r>
            <a:r>
              <a:rPr sz="1350" spc="-13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spc="-29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</a:t>
            </a:r>
            <a:r>
              <a:rPr lang="en-US" sz="1350" spc="-29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spc="-295" dirty="0">
                <a:solidFill>
                  <a:srgbClr val="FFFFF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리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sp>
        <p:nvSpPr>
          <p:cNvPr id="60" name="object 10">
            <a:extLst>
              <a:ext uri="{FF2B5EF4-FFF2-40B4-BE49-F238E27FC236}">
                <a16:creationId xmlns:a16="http://schemas.microsoft.com/office/drawing/2014/main" id="{9646D036-32D8-41B6-9BB4-0DD686D74B20}"/>
              </a:ext>
            </a:extLst>
          </p:cNvPr>
          <p:cNvSpPr/>
          <p:nvPr/>
        </p:nvSpPr>
        <p:spPr>
          <a:xfrm>
            <a:off x="10946902" y="6597225"/>
            <a:ext cx="54908" cy="2137199"/>
          </a:xfrm>
          <a:custGeom>
            <a:avLst/>
            <a:gdLst/>
            <a:ahLst/>
            <a:cxnLst/>
            <a:rect l="l" t="t" r="r" b="b"/>
            <a:pathLst>
              <a:path w="38100" h="1638300">
                <a:moveTo>
                  <a:pt x="380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38099" y="0"/>
                </a:lnTo>
                <a:lnTo>
                  <a:pt x="38099" y="1638299"/>
                </a:lnTo>
                <a:close/>
              </a:path>
            </a:pathLst>
          </a:custGeom>
          <a:solidFill>
            <a:srgbClr val="007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63">
            <a:extLst>
              <a:ext uri="{FF2B5EF4-FFF2-40B4-BE49-F238E27FC236}">
                <a16:creationId xmlns:a16="http://schemas.microsoft.com/office/drawing/2014/main" id="{7487021A-963B-4C91-8DE1-BB1A27F3DFDE}"/>
              </a:ext>
            </a:extLst>
          </p:cNvPr>
          <p:cNvSpPr/>
          <p:nvPr/>
        </p:nvSpPr>
        <p:spPr>
          <a:xfrm>
            <a:off x="18211800" y="1942305"/>
            <a:ext cx="76200" cy="8343107"/>
          </a:xfrm>
          <a:custGeom>
            <a:avLst/>
            <a:gdLst/>
            <a:ahLst/>
            <a:cxnLst/>
            <a:rect l="l" t="t" r="r" b="b"/>
            <a:pathLst>
              <a:path w="76200" h="3810000">
                <a:moveTo>
                  <a:pt x="76199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76199" y="0"/>
                </a:lnTo>
                <a:lnTo>
                  <a:pt x="76199" y="3809999"/>
                </a:lnTo>
                <a:close/>
              </a:path>
            </a:pathLst>
          </a:custGeom>
          <a:solidFill>
            <a:srgbClr val="0079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3">
            <a:extLst>
              <a:ext uri="{FF2B5EF4-FFF2-40B4-BE49-F238E27FC236}">
                <a16:creationId xmlns:a16="http://schemas.microsoft.com/office/drawing/2014/main" id="{B67F4470-D4FC-426B-94FD-8DC38881D2C2}"/>
              </a:ext>
            </a:extLst>
          </p:cNvPr>
          <p:cNvSpPr/>
          <p:nvPr/>
        </p:nvSpPr>
        <p:spPr>
          <a:xfrm rot="5400000">
            <a:off x="10088582" y="2160561"/>
            <a:ext cx="129421" cy="16117016"/>
          </a:xfrm>
          <a:custGeom>
            <a:avLst/>
            <a:gdLst/>
            <a:ahLst/>
            <a:cxnLst/>
            <a:rect l="l" t="t" r="r" b="b"/>
            <a:pathLst>
              <a:path w="76200" h="3810000">
                <a:moveTo>
                  <a:pt x="76199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76199" y="0"/>
                </a:lnTo>
                <a:lnTo>
                  <a:pt x="76199" y="3809999"/>
                </a:lnTo>
                <a:close/>
              </a:path>
            </a:pathLst>
          </a:custGeom>
          <a:solidFill>
            <a:srgbClr val="0079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8BBEF8A2-8EC2-FB7E-3261-D9ED958FBB62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800" y="323722"/>
            <a:ext cx="5241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품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질</a:t>
            </a:r>
            <a:r>
              <a:rPr sz="3600" b="0" spc="-46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6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58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및</a:t>
            </a:r>
            <a:r>
              <a:rPr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sz="3600" b="0" spc="-45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안</a:t>
            </a:r>
            <a:r>
              <a:rPr lang="en-US"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15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전</a:t>
            </a:r>
            <a:r>
              <a:rPr sz="3600" b="0" spc="-45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관</a:t>
            </a:r>
            <a:r>
              <a:rPr lang="en-US"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sz="3600" b="0" spc="-64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리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95499" y="2576512"/>
            <a:ext cx="7429500" cy="6034087"/>
            <a:chOff x="2095499" y="2576512"/>
            <a:chExt cx="7429500" cy="6034087"/>
          </a:xfrm>
        </p:grpSpPr>
        <p:sp>
          <p:nvSpPr>
            <p:cNvPr id="5" name="object 5"/>
            <p:cNvSpPr/>
            <p:nvPr/>
          </p:nvSpPr>
          <p:spPr>
            <a:xfrm>
              <a:off x="2100262" y="2576512"/>
              <a:ext cx="7419975" cy="3724275"/>
            </a:xfrm>
            <a:custGeom>
              <a:avLst/>
              <a:gdLst/>
              <a:ahLst/>
              <a:cxnLst/>
              <a:rect l="l" t="t" r="r" b="b"/>
              <a:pathLst>
                <a:path w="7419975" h="3724275">
                  <a:moveTo>
                    <a:pt x="0" y="1709737"/>
                  </a:moveTo>
                  <a:lnTo>
                    <a:pt x="0" y="90487"/>
                  </a:lnTo>
                  <a:lnTo>
                    <a:pt x="0" y="84545"/>
                  </a:lnTo>
                  <a:lnTo>
                    <a:pt x="579" y="78661"/>
                  </a:lnTo>
                  <a:lnTo>
                    <a:pt x="1738" y="72833"/>
                  </a:lnTo>
                  <a:lnTo>
                    <a:pt x="2897" y="67006"/>
                  </a:lnTo>
                  <a:lnTo>
                    <a:pt x="4614" y="61348"/>
                  </a:lnTo>
                  <a:lnTo>
                    <a:pt x="6887" y="55859"/>
                  </a:lnTo>
                  <a:lnTo>
                    <a:pt x="9161" y="50369"/>
                  </a:lnTo>
                  <a:lnTo>
                    <a:pt x="11948" y="45155"/>
                  </a:lnTo>
                  <a:lnTo>
                    <a:pt x="15249" y="40215"/>
                  </a:lnTo>
                  <a:lnTo>
                    <a:pt x="18550" y="35274"/>
                  </a:lnTo>
                  <a:lnTo>
                    <a:pt x="22301" y="30704"/>
                  </a:lnTo>
                  <a:lnTo>
                    <a:pt x="26503" y="26503"/>
                  </a:lnTo>
                  <a:lnTo>
                    <a:pt x="30704" y="22301"/>
                  </a:lnTo>
                  <a:lnTo>
                    <a:pt x="35275" y="18550"/>
                  </a:lnTo>
                  <a:lnTo>
                    <a:pt x="40215" y="15249"/>
                  </a:lnTo>
                  <a:lnTo>
                    <a:pt x="45155" y="11948"/>
                  </a:lnTo>
                  <a:lnTo>
                    <a:pt x="50370" y="9161"/>
                  </a:lnTo>
                  <a:lnTo>
                    <a:pt x="55859" y="6887"/>
                  </a:lnTo>
                  <a:lnTo>
                    <a:pt x="61348" y="4614"/>
                  </a:lnTo>
                  <a:lnTo>
                    <a:pt x="67006" y="2897"/>
                  </a:lnTo>
                  <a:lnTo>
                    <a:pt x="72834" y="1738"/>
                  </a:lnTo>
                  <a:lnTo>
                    <a:pt x="78661" y="579"/>
                  </a:lnTo>
                  <a:lnTo>
                    <a:pt x="84546" y="0"/>
                  </a:lnTo>
                  <a:lnTo>
                    <a:pt x="90487" y="0"/>
                  </a:lnTo>
                  <a:lnTo>
                    <a:pt x="7329487" y="0"/>
                  </a:lnTo>
                  <a:lnTo>
                    <a:pt x="7335428" y="0"/>
                  </a:lnTo>
                  <a:lnTo>
                    <a:pt x="7341312" y="579"/>
                  </a:lnTo>
                  <a:lnTo>
                    <a:pt x="7347138" y="1738"/>
                  </a:lnTo>
                  <a:lnTo>
                    <a:pt x="7352966" y="2897"/>
                  </a:lnTo>
                  <a:lnTo>
                    <a:pt x="7358624" y="4614"/>
                  </a:lnTo>
                  <a:lnTo>
                    <a:pt x="7364113" y="6887"/>
                  </a:lnTo>
                  <a:lnTo>
                    <a:pt x="7369603" y="9161"/>
                  </a:lnTo>
                  <a:lnTo>
                    <a:pt x="7374818" y="11948"/>
                  </a:lnTo>
                  <a:lnTo>
                    <a:pt x="7379757" y="15249"/>
                  </a:lnTo>
                  <a:lnTo>
                    <a:pt x="7384698" y="18550"/>
                  </a:lnTo>
                  <a:lnTo>
                    <a:pt x="7404723" y="40215"/>
                  </a:lnTo>
                  <a:lnTo>
                    <a:pt x="7408024" y="45155"/>
                  </a:lnTo>
                  <a:lnTo>
                    <a:pt x="7418234" y="72833"/>
                  </a:lnTo>
                  <a:lnTo>
                    <a:pt x="7419394" y="78661"/>
                  </a:lnTo>
                  <a:lnTo>
                    <a:pt x="7419974" y="84545"/>
                  </a:lnTo>
                  <a:lnTo>
                    <a:pt x="7419974" y="90487"/>
                  </a:lnTo>
                  <a:lnTo>
                    <a:pt x="7419974" y="1709737"/>
                  </a:lnTo>
                  <a:lnTo>
                    <a:pt x="7419974" y="1715678"/>
                  </a:lnTo>
                  <a:lnTo>
                    <a:pt x="7419394" y="1721562"/>
                  </a:lnTo>
                  <a:lnTo>
                    <a:pt x="7418234" y="1727390"/>
                  </a:lnTo>
                  <a:lnTo>
                    <a:pt x="7417075" y="1733217"/>
                  </a:lnTo>
                  <a:lnTo>
                    <a:pt x="7404723" y="1760009"/>
                  </a:lnTo>
                  <a:lnTo>
                    <a:pt x="7401422" y="1764949"/>
                  </a:lnTo>
                  <a:lnTo>
                    <a:pt x="7379757" y="1784974"/>
                  </a:lnTo>
                  <a:lnTo>
                    <a:pt x="7374818" y="1788274"/>
                  </a:lnTo>
                  <a:lnTo>
                    <a:pt x="7347139" y="1798485"/>
                  </a:lnTo>
                  <a:lnTo>
                    <a:pt x="7341312" y="1799644"/>
                  </a:lnTo>
                  <a:lnTo>
                    <a:pt x="7335428" y="1800224"/>
                  </a:lnTo>
                  <a:lnTo>
                    <a:pt x="7329487" y="1800224"/>
                  </a:lnTo>
                  <a:lnTo>
                    <a:pt x="90487" y="1800224"/>
                  </a:lnTo>
                  <a:lnTo>
                    <a:pt x="84546" y="1800224"/>
                  </a:lnTo>
                  <a:lnTo>
                    <a:pt x="78661" y="1799644"/>
                  </a:lnTo>
                  <a:lnTo>
                    <a:pt x="72834" y="1798485"/>
                  </a:lnTo>
                  <a:lnTo>
                    <a:pt x="67006" y="1797326"/>
                  </a:lnTo>
                  <a:lnTo>
                    <a:pt x="30704" y="1777922"/>
                  </a:lnTo>
                  <a:lnTo>
                    <a:pt x="6887" y="1744364"/>
                  </a:lnTo>
                  <a:lnTo>
                    <a:pt x="1738" y="1727390"/>
                  </a:lnTo>
                  <a:lnTo>
                    <a:pt x="579" y="1721562"/>
                  </a:lnTo>
                  <a:lnTo>
                    <a:pt x="0" y="1715678"/>
                  </a:lnTo>
                  <a:lnTo>
                    <a:pt x="0" y="1709737"/>
                  </a:lnTo>
                  <a:close/>
                </a:path>
                <a:path w="7419975" h="3724275">
                  <a:moveTo>
                    <a:pt x="0" y="3633787"/>
                  </a:moveTo>
                  <a:lnTo>
                    <a:pt x="0" y="2185987"/>
                  </a:lnTo>
                  <a:lnTo>
                    <a:pt x="0" y="2180045"/>
                  </a:lnTo>
                  <a:lnTo>
                    <a:pt x="579" y="2174160"/>
                  </a:lnTo>
                  <a:lnTo>
                    <a:pt x="1738" y="2168333"/>
                  </a:lnTo>
                  <a:lnTo>
                    <a:pt x="2897" y="2162506"/>
                  </a:lnTo>
                  <a:lnTo>
                    <a:pt x="4614" y="2156847"/>
                  </a:lnTo>
                  <a:lnTo>
                    <a:pt x="6887" y="2151358"/>
                  </a:lnTo>
                  <a:lnTo>
                    <a:pt x="9161" y="2145869"/>
                  </a:lnTo>
                  <a:lnTo>
                    <a:pt x="11948" y="2140654"/>
                  </a:lnTo>
                  <a:lnTo>
                    <a:pt x="15249" y="2135714"/>
                  </a:lnTo>
                  <a:lnTo>
                    <a:pt x="18550" y="2130774"/>
                  </a:lnTo>
                  <a:lnTo>
                    <a:pt x="22301" y="2126204"/>
                  </a:lnTo>
                  <a:lnTo>
                    <a:pt x="26503" y="2122002"/>
                  </a:lnTo>
                  <a:lnTo>
                    <a:pt x="30704" y="2117801"/>
                  </a:lnTo>
                  <a:lnTo>
                    <a:pt x="67006" y="2098397"/>
                  </a:lnTo>
                  <a:lnTo>
                    <a:pt x="84546" y="2095499"/>
                  </a:lnTo>
                  <a:lnTo>
                    <a:pt x="90487" y="2095499"/>
                  </a:lnTo>
                  <a:lnTo>
                    <a:pt x="7329487" y="2095499"/>
                  </a:lnTo>
                  <a:lnTo>
                    <a:pt x="7335428" y="2095499"/>
                  </a:lnTo>
                  <a:lnTo>
                    <a:pt x="7341312" y="2096079"/>
                  </a:lnTo>
                  <a:lnTo>
                    <a:pt x="7347138" y="2097238"/>
                  </a:lnTo>
                  <a:lnTo>
                    <a:pt x="7352966" y="2098397"/>
                  </a:lnTo>
                  <a:lnTo>
                    <a:pt x="7358624" y="2100114"/>
                  </a:lnTo>
                  <a:lnTo>
                    <a:pt x="7364113" y="2102387"/>
                  </a:lnTo>
                  <a:lnTo>
                    <a:pt x="7369603" y="2104661"/>
                  </a:lnTo>
                  <a:lnTo>
                    <a:pt x="7374818" y="2107448"/>
                  </a:lnTo>
                  <a:lnTo>
                    <a:pt x="7379757" y="2110749"/>
                  </a:lnTo>
                  <a:lnTo>
                    <a:pt x="7384698" y="2114050"/>
                  </a:lnTo>
                  <a:lnTo>
                    <a:pt x="7404723" y="2135714"/>
                  </a:lnTo>
                  <a:lnTo>
                    <a:pt x="7408024" y="2140654"/>
                  </a:lnTo>
                  <a:lnTo>
                    <a:pt x="7418234" y="2168333"/>
                  </a:lnTo>
                  <a:lnTo>
                    <a:pt x="7419394" y="2174160"/>
                  </a:lnTo>
                  <a:lnTo>
                    <a:pt x="7419974" y="2180045"/>
                  </a:lnTo>
                  <a:lnTo>
                    <a:pt x="7419974" y="2185987"/>
                  </a:lnTo>
                  <a:lnTo>
                    <a:pt x="7419974" y="3633787"/>
                  </a:lnTo>
                  <a:lnTo>
                    <a:pt x="7419974" y="3639728"/>
                  </a:lnTo>
                  <a:lnTo>
                    <a:pt x="7419394" y="3645612"/>
                  </a:lnTo>
                  <a:lnTo>
                    <a:pt x="7418234" y="3651440"/>
                  </a:lnTo>
                  <a:lnTo>
                    <a:pt x="7417075" y="3657267"/>
                  </a:lnTo>
                  <a:lnTo>
                    <a:pt x="7404723" y="3684058"/>
                  </a:lnTo>
                  <a:lnTo>
                    <a:pt x="7401422" y="3688998"/>
                  </a:lnTo>
                  <a:lnTo>
                    <a:pt x="7397671" y="3693569"/>
                  </a:lnTo>
                  <a:lnTo>
                    <a:pt x="7393470" y="3697771"/>
                  </a:lnTo>
                  <a:lnTo>
                    <a:pt x="7389268" y="3701972"/>
                  </a:lnTo>
                  <a:lnTo>
                    <a:pt x="7384698" y="3705723"/>
                  </a:lnTo>
                  <a:lnTo>
                    <a:pt x="7379757" y="3709023"/>
                  </a:lnTo>
                  <a:lnTo>
                    <a:pt x="7374818" y="3712324"/>
                  </a:lnTo>
                  <a:lnTo>
                    <a:pt x="7369603" y="3715112"/>
                  </a:lnTo>
                  <a:lnTo>
                    <a:pt x="7364114" y="3717386"/>
                  </a:lnTo>
                  <a:lnTo>
                    <a:pt x="7358624" y="3719659"/>
                  </a:lnTo>
                  <a:lnTo>
                    <a:pt x="7329487" y="3724274"/>
                  </a:lnTo>
                  <a:lnTo>
                    <a:pt x="90487" y="3724274"/>
                  </a:lnTo>
                  <a:lnTo>
                    <a:pt x="55859" y="3717386"/>
                  </a:lnTo>
                  <a:lnTo>
                    <a:pt x="50370" y="3715112"/>
                  </a:lnTo>
                  <a:lnTo>
                    <a:pt x="45155" y="3712324"/>
                  </a:lnTo>
                  <a:lnTo>
                    <a:pt x="40215" y="3709023"/>
                  </a:lnTo>
                  <a:lnTo>
                    <a:pt x="35275" y="3705723"/>
                  </a:lnTo>
                  <a:lnTo>
                    <a:pt x="30704" y="3701972"/>
                  </a:lnTo>
                  <a:lnTo>
                    <a:pt x="26503" y="3697771"/>
                  </a:lnTo>
                  <a:lnTo>
                    <a:pt x="22301" y="3693569"/>
                  </a:lnTo>
                  <a:lnTo>
                    <a:pt x="2897" y="3657267"/>
                  </a:lnTo>
                  <a:lnTo>
                    <a:pt x="1738" y="3651440"/>
                  </a:lnTo>
                  <a:lnTo>
                    <a:pt x="579" y="3645612"/>
                  </a:lnTo>
                  <a:lnTo>
                    <a:pt x="0" y="3639728"/>
                  </a:lnTo>
                  <a:lnTo>
                    <a:pt x="0" y="3633787"/>
                  </a:lnTo>
                  <a:close/>
                </a:path>
              </a:pathLst>
            </a:custGeom>
            <a:ln w="952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095499" y="6591299"/>
              <a:ext cx="7429500" cy="914400"/>
            </a:xfrm>
            <a:custGeom>
              <a:avLst/>
              <a:gdLst/>
              <a:ahLst/>
              <a:cxnLst/>
              <a:rect l="l" t="t" r="r" b="b"/>
              <a:pathLst>
                <a:path w="7429500" h="914400">
                  <a:moveTo>
                    <a:pt x="74294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7429499" y="0"/>
                  </a:lnTo>
                  <a:lnTo>
                    <a:pt x="7429499" y="91439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95499" y="6591299"/>
              <a:ext cx="38100" cy="914400"/>
            </a:xfrm>
            <a:custGeom>
              <a:avLst/>
              <a:gdLst/>
              <a:ahLst/>
              <a:cxnLst/>
              <a:rect l="l" t="t" r="r" b="b"/>
              <a:pathLst>
                <a:path w="38100" h="914400">
                  <a:moveTo>
                    <a:pt x="380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143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095499" y="7696199"/>
              <a:ext cx="7429500" cy="914400"/>
            </a:xfrm>
            <a:custGeom>
              <a:avLst/>
              <a:gdLst/>
              <a:ahLst/>
              <a:cxnLst/>
              <a:rect l="l" t="t" r="r" b="b"/>
              <a:pathLst>
                <a:path w="7429500" h="914400">
                  <a:moveTo>
                    <a:pt x="74294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7429499" y="0"/>
                  </a:lnTo>
                  <a:lnTo>
                    <a:pt x="7429499" y="91439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095499" y="7696199"/>
              <a:ext cx="38100" cy="914400"/>
            </a:xfrm>
            <a:custGeom>
              <a:avLst/>
              <a:gdLst/>
              <a:ahLst/>
              <a:cxnLst/>
              <a:rect l="l" t="t" r="r" b="b"/>
              <a:pathLst>
                <a:path w="38100" h="914400">
                  <a:moveTo>
                    <a:pt x="38099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143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343149" y="2905124"/>
              <a:ext cx="1076325" cy="1143000"/>
            </a:xfrm>
            <a:custGeom>
              <a:avLst/>
              <a:gdLst/>
              <a:ahLst/>
              <a:cxnLst/>
              <a:rect l="l" t="t" r="r" b="b"/>
              <a:pathLst>
                <a:path w="1076325" h="1143000">
                  <a:moveTo>
                    <a:pt x="987329" y="1142999"/>
                  </a:moveTo>
                  <a:lnTo>
                    <a:pt x="88995" y="1142999"/>
                  </a:lnTo>
                  <a:lnTo>
                    <a:pt x="82801" y="1142389"/>
                  </a:lnTo>
                  <a:lnTo>
                    <a:pt x="37131" y="1123472"/>
                  </a:lnTo>
                  <a:lnTo>
                    <a:pt x="9643" y="1089978"/>
                  </a:lnTo>
                  <a:lnTo>
                    <a:pt x="0" y="1054003"/>
                  </a:lnTo>
                  <a:lnTo>
                    <a:pt x="0" y="1047749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1" y="12577"/>
                  </a:lnTo>
                  <a:lnTo>
                    <a:pt x="88995" y="0"/>
                  </a:lnTo>
                  <a:lnTo>
                    <a:pt x="987329" y="0"/>
                  </a:lnTo>
                  <a:lnTo>
                    <a:pt x="1028792" y="12577"/>
                  </a:lnTo>
                  <a:lnTo>
                    <a:pt x="1063746" y="47531"/>
                  </a:lnTo>
                  <a:lnTo>
                    <a:pt x="1076325" y="88995"/>
                  </a:lnTo>
                  <a:lnTo>
                    <a:pt x="1076325" y="1054003"/>
                  </a:lnTo>
                  <a:lnTo>
                    <a:pt x="1063746" y="1095467"/>
                  </a:lnTo>
                  <a:lnTo>
                    <a:pt x="1028792" y="1130421"/>
                  </a:lnTo>
                  <a:lnTo>
                    <a:pt x="993523" y="1142389"/>
                  </a:lnTo>
                  <a:lnTo>
                    <a:pt x="987329" y="1142999"/>
                  </a:lnTo>
                  <a:close/>
                </a:path>
              </a:pathLst>
            </a:custGeom>
            <a:solidFill>
              <a:srgbClr val="F0F7FF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704270" y="3248047"/>
              <a:ext cx="344805" cy="457834"/>
            </a:xfrm>
            <a:custGeom>
              <a:avLst/>
              <a:gdLst/>
              <a:ahLst/>
              <a:cxnLst/>
              <a:rect l="l" t="t" r="r" b="b"/>
              <a:pathLst>
                <a:path w="344805" h="457835">
                  <a:moveTo>
                    <a:pt x="216034" y="20515"/>
                  </a:moveTo>
                  <a:lnTo>
                    <a:pt x="128434" y="20515"/>
                  </a:lnTo>
                  <a:lnTo>
                    <a:pt x="134774" y="18819"/>
                  </a:lnTo>
                  <a:lnTo>
                    <a:pt x="156027" y="4889"/>
                  </a:lnTo>
                  <a:lnTo>
                    <a:pt x="163868" y="1222"/>
                  </a:lnTo>
                  <a:lnTo>
                    <a:pt x="172279" y="0"/>
                  </a:lnTo>
                  <a:lnTo>
                    <a:pt x="180689" y="1222"/>
                  </a:lnTo>
                  <a:lnTo>
                    <a:pt x="188531" y="4889"/>
                  </a:lnTo>
                  <a:lnTo>
                    <a:pt x="209783" y="18819"/>
                  </a:lnTo>
                  <a:lnTo>
                    <a:pt x="216034" y="20515"/>
                  </a:lnTo>
                  <a:close/>
                </a:path>
                <a:path w="344805" h="457835">
                  <a:moveTo>
                    <a:pt x="103163" y="323857"/>
                  </a:moveTo>
                  <a:lnTo>
                    <a:pt x="66383" y="290371"/>
                  </a:lnTo>
                  <a:lnTo>
                    <a:pt x="63513" y="284745"/>
                  </a:lnTo>
                  <a:lnTo>
                    <a:pt x="58961" y="280280"/>
                  </a:lnTo>
                  <a:lnTo>
                    <a:pt x="35973" y="268671"/>
                  </a:lnTo>
                  <a:lnTo>
                    <a:pt x="28945" y="263711"/>
                  </a:lnTo>
                  <a:lnTo>
                    <a:pt x="23720" y="257052"/>
                  </a:lnTo>
                  <a:lnTo>
                    <a:pt x="20597" y="249170"/>
                  </a:lnTo>
                  <a:lnTo>
                    <a:pt x="20045" y="242865"/>
                  </a:lnTo>
                  <a:lnTo>
                    <a:pt x="19935" y="239222"/>
                  </a:lnTo>
                  <a:lnTo>
                    <a:pt x="21178" y="218624"/>
                  </a:lnTo>
                  <a:lnTo>
                    <a:pt x="21298" y="215016"/>
                  </a:lnTo>
                  <a:lnTo>
                    <a:pt x="19670" y="208932"/>
                  </a:lnTo>
                  <a:lnTo>
                    <a:pt x="16129" y="203574"/>
                  </a:lnTo>
                  <a:lnTo>
                    <a:pt x="5698" y="187590"/>
                  </a:lnTo>
                  <a:lnTo>
                    <a:pt x="2506" y="180763"/>
                  </a:lnTo>
                  <a:lnTo>
                    <a:pt x="2060" y="179749"/>
                  </a:lnTo>
                  <a:lnTo>
                    <a:pt x="864" y="171338"/>
                  </a:lnTo>
                  <a:lnTo>
                    <a:pt x="1533" y="166737"/>
                  </a:lnTo>
                  <a:lnTo>
                    <a:pt x="2115" y="162927"/>
                  </a:lnTo>
                  <a:lnTo>
                    <a:pt x="5799" y="155086"/>
                  </a:lnTo>
                  <a:lnTo>
                    <a:pt x="16188" y="139280"/>
                  </a:lnTo>
                  <a:lnTo>
                    <a:pt x="19670" y="133922"/>
                  </a:lnTo>
                  <a:lnTo>
                    <a:pt x="21322" y="127838"/>
                  </a:lnTo>
                  <a:lnTo>
                    <a:pt x="21362" y="127582"/>
                  </a:lnTo>
                  <a:lnTo>
                    <a:pt x="21004" y="121242"/>
                  </a:lnTo>
                  <a:lnTo>
                    <a:pt x="19930" y="103632"/>
                  </a:lnTo>
                  <a:lnTo>
                    <a:pt x="19857" y="102222"/>
                  </a:lnTo>
                  <a:lnTo>
                    <a:pt x="53157" y="65610"/>
                  </a:lnTo>
                  <a:lnTo>
                    <a:pt x="58961" y="62574"/>
                  </a:lnTo>
                  <a:lnTo>
                    <a:pt x="63515" y="58020"/>
                  </a:lnTo>
                  <a:lnTo>
                    <a:pt x="74945" y="35249"/>
                  </a:lnTo>
                  <a:lnTo>
                    <a:pt x="79905" y="28164"/>
                  </a:lnTo>
                  <a:lnTo>
                    <a:pt x="86565" y="22904"/>
                  </a:lnTo>
                  <a:lnTo>
                    <a:pt x="94447" y="19754"/>
                  </a:lnTo>
                  <a:lnTo>
                    <a:pt x="103074" y="18997"/>
                  </a:lnTo>
                  <a:lnTo>
                    <a:pt x="128434" y="20515"/>
                  </a:lnTo>
                  <a:lnTo>
                    <a:pt x="251927" y="20515"/>
                  </a:lnTo>
                  <a:lnTo>
                    <a:pt x="257903" y="22904"/>
                  </a:lnTo>
                  <a:lnTo>
                    <a:pt x="264563" y="28164"/>
                  </a:lnTo>
                  <a:lnTo>
                    <a:pt x="269523" y="35249"/>
                  </a:lnTo>
                  <a:lnTo>
                    <a:pt x="280953" y="58020"/>
                  </a:lnTo>
                  <a:lnTo>
                    <a:pt x="285596" y="62574"/>
                  </a:lnTo>
                  <a:lnTo>
                    <a:pt x="320802" y="85713"/>
                  </a:lnTo>
                  <a:lnTo>
                    <a:pt x="324513" y="99990"/>
                  </a:lnTo>
                  <a:lnTo>
                    <a:pt x="167588" y="99990"/>
                  </a:lnTo>
                  <a:lnTo>
                    <a:pt x="162942" y="100447"/>
                  </a:lnTo>
                  <a:lnTo>
                    <a:pt x="125082" y="117596"/>
                  </a:lnTo>
                  <a:lnTo>
                    <a:pt x="103129" y="152890"/>
                  </a:lnTo>
                  <a:lnTo>
                    <a:pt x="100841" y="166737"/>
                  </a:lnTo>
                  <a:lnTo>
                    <a:pt x="100841" y="176118"/>
                  </a:lnTo>
                  <a:lnTo>
                    <a:pt x="115487" y="215016"/>
                  </a:lnTo>
                  <a:lnTo>
                    <a:pt x="149274" y="239222"/>
                  </a:lnTo>
                  <a:lnTo>
                    <a:pt x="167588" y="242865"/>
                  </a:lnTo>
                  <a:lnTo>
                    <a:pt x="324505" y="242865"/>
                  </a:lnTo>
                  <a:lnTo>
                    <a:pt x="323952" y="249170"/>
                  </a:lnTo>
                  <a:lnTo>
                    <a:pt x="320802" y="257052"/>
                  </a:lnTo>
                  <a:lnTo>
                    <a:pt x="315542" y="263711"/>
                  </a:lnTo>
                  <a:lnTo>
                    <a:pt x="308456" y="268671"/>
                  </a:lnTo>
                  <a:lnTo>
                    <a:pt x="285686" y="280101"/>
                  </a:lnTo>
                  <a:lnTo>
                    <a:pt x="281132" y="284745"/>
                  </a:lnTo>
                  <a:lnTo>
                    <a:pt x="278274" y="290371"/>
                  </a:lnTo>
                  <a:lnTo>
                    <a:pt x="269612" y="307605"/>
                  </a:lnTo>
                  <a:lnTo>
                    <a:pt x="264652" y="314690"/>
                  </a:lnTo>
                  <a:lnTo>
                    <a:pt x="257993" y="319950"/>
                  </a:lnTo>
                  <a:lnTo>
                    <a:pt x="252017" y="322339"/>
                  </a:lnTo>
                  <a:lnTo>
                    <a:pt x="128523" y="322339"/>
                  </a:lnTo>
                  <a:lnTo>
                    <a:pt x="103163" y="323857"/>
                  </a:lnTo>
                  <a:close/>
                </a:path>
                <a:path w="344805" h="457835">
                  <a:moveTo>
                    <a:pt x="251927" y="20515"/>
                  </a:moveTo>
                  <a:lnTo>
                    <a:pt x="216034" y="20515"/>
                  </a:lnTo>
                  <a:lnTo>
                    <a:pt x="241394" y="18997"/>
                  </a:lnTo>
                  <a:lnTo>
                    <a:pt x="250021" y="19754"/>
                  </a:lnTo>
                  <a:lnTo>
                    <a:pt x="251927" y="20515"/>
                  </a:lnTo>
                  <a:close/>
                </a:path>
                <a:path w="344805" h="457835">
                  <a:moveTo>
                    <a:pt x="324505" y="242865"/>
                  </a:moveTo>
                  <a:lnTo>
                    <a:pt x="176969" y="242865"/>
                  </a:lnTo>
                  <a:lnTo>
                    <a:pt x="181615" y="242407"/>
                  </a:lnTo>
                  <a:lnTo>
                    <a:pt x="190928" y="240543"/>
                  </a:lnTo>
                  <a:lnTo>
                    <a:pt x="226109" y="218624"/>
                  </a:lnTo>
                  <a:lnTo>
                    <a:pt x="243259" y="180763"/>
                  </a:lnTo>
                  <a:lnTo>
                    <a:pt x="243716" y="176118"/>
                  </a:lnTo>
                  <a:lnTo>
                    <a:pt x="243716" y="166737"/>
                  </a:lnTo>
                  <a:lnTo>
                    <a:pt x="229071" y="127838"/>
                  </a:lnTo>
                  <a:lnTo>
                    <a:pt x="195283" y="103632"/>
                  </a:lnTo>
                  <a:lnTo>
                    <a:pt x="176969" y="99990"/>
                  </a:lnTo>
                  <a:lnTo>
                    <a:pt x="324513" y="99990"/>
                  </a:lnTo>
                  <a:lnTo>
                    <a:pt x="324622" y="103632"/>
                  </a:lnTo>
                  <a:lnTo>
                    <a:pt x="323548" y="121242"/>
                  </a:lnTo>
                  <a:lnTo>
                    <a:pt x="323190" y="127582"/>
                  </a:lnTo>
                  <a:lnTo>
                    <a:pt x="324887" y="133922"/>
                  </a:lnTo>
                  <a:lnTo>
                    <a:pt x="338907" y="155086"/>
                  </a:lnTo>
                  <a:lnTo>
                    <a:pt x="342573" y="162927"/>
                  </a:lnTo>
                  <a:lnTo>
                    <a:pt x="343796" y="171338"/>
                  </a:lnTo>
                  <a:lnTo>
                    <a:pt x="342573" y="179749"/>
                  </a:lnTo>
                  <a:lnTo>
                    <a:pt x="338907" y="187590"/>
                  </a:lnTo>
                  <a:lnTo>
                    <a:pt x="328370" y="203574"/>
                  </a:lnTo>
                  <a:lnTo>
                    <a:pt x="324887" y="208932"/>
                  </a:lnTo>
                  <a:lnTo>
                    <a:pt x="323236" y="215016"/>
                  </a:lnTo>
                  <a:lnTo>
                    <a:pt x="323190" y="215183"/>
                  </a:lnTo>
                  <a:lnTo>
                    <a:pt x="323548" y="221523"/>
                  </a:lnTo>
                  <a:lnTo>
                    <a:pt x="324628" y="239222"/>
                  </a:lnTo>
                  <a:lnTo>
                    <a:pt x="324708" y="240543"/>
                  </a:lnTo>
                  <a:lnTo>
                    <a:pt x="324545" y="242407"/>
                  </a:lnTo>
                  <a:lnTo>
                    <a:pt x="324505" y="242865"/>
                  </a:lnTo>
                  <a:close/>
                </a:path>
                <a:path w="344805" h="457835">
                  <a:moveTo>
                    <a:pt x="12080" y="414850"/>
                  </a:moveTo>
                  <a:lnTo>
                    <a:pt x="6990" y="412797"/>
                  </a:lnTo>
                  <a:lnTo>
                    <a:pt x="2132" y="406724"/>
                  </a:lnTo>
                  <a:lnTo>
                    <a:pt x="551" y="404671"/>
                  </a:lnTo>
                  <a:lnTo>
                    <a:pt x="0" y="399223"/>
                  </a:lnTo>
                  <a:lnTo>
                    <a:pt x="40477" y="302961"/>
                  </a:lnTo>
                  <a:lnTo>
                    <a:pt x="40834" y="303319"/>
                  </a:lnTo>
                  <a:lnTo>
                    <a:pt x="49406" y="320374"/>
                  </a:lnTo>
                  <a:lnTo>
                    <a:pt x="59200" y="334298"/>
                  </a:lnTo>
                  <a:lnTo>
                    <a:pt x="72300" y="344630"/>
                  </a:lnTo>
                  <a:lnTo>
                    <a:pt x="87794" y="350826"/>
                  </a:lnTo>
                  <a:lnTo>
                    <a:pt x="104770" y="352343"/>
                  </a:lnTo>
                  <a:lnTo>
                    <a:pt x="125897" y="352343"/>
                  </a:lnTo>
                  <a:lnTo>
                    <a:pt x="140310" y="361897"/>
                  </a:lnTo>
                  <a:lnTo>
                    <a:pt x="144865" y="364844"/>
                  </a:lnTo>
                  <a:lnTo>
                    <a:pt x="149687" y="367166"/>
                  </a:lnTo>
                  <a:lnTo>
                    <a:pt x="154687" y="368773"/>
                  </a:lnTo>
                  <a:lnTo>
                    <a:pt x="138714" y="406724"/>
                  </a:lnTo>
                  <a:lnTo>
                    <a:pt x="67266" y="406724"/>
                  </a:lnTo>
                  <a:lnTo>
                    <a:pt x="12080" y="414850"/>
                  </a:lnTo>
                  <a:close/>
                </a:path>
                <a:path w="344805" h="457835">
                  <a:moveTo>
                    <a:pt x="324893" y="352343"/>
                  </a:moveTo>
                  <a:lnTo>
                    <a:pt x="239787" y="352343"/>
                  </a:lnTo>
                  <a:lnTo>
                    <a:pt x="256763" y="350826"/>
                  </a:lnTo>
                  <a:lnTo>
                    <a:pt x="272258" y="344630"/>
                  </a:lnTo>
                  <a:lnTo>
                    <a:pt x="285358" y="334298"/>
                  </a:lnTo>
                  <a:lnTo>
                    <a:pt x="295151" y="320374"/>
                  </a:lnTo>
                  <a:lnTo>
                    <a:pt x="303902" y="302961"/>
                  </a:lnTo>
                  <a:lnTo>
                    <a:pt x="304081" y="302961"/>
                  </a:lnTo>
                  <a:lnTo>
                    <a:pt x="324893" y="352343"/>
                  </a:lnTo>
                  <a:close/>
                </a:path>
                <a:path w="344805" h="457835">
                  <a:moveTo>
                    <a:pt x="172368" y="342944"/>
                  </a:moveTo>
                  <a:lnTo>
                    <a:pt x="163957" y="341722"/>
                  </a:lnTo>
                  <a:lnTo>
                    <a:pt x="156116" y="338055"/>
                  </a:lnTo>
                  <a:lnTo>
                    <a:pt x="134774" y="324036"/>
                  </a:lnTo>
                  <a:lnTo>
                    <a:pt x="128523" y="322339"/>
                  </a:lnTo>
                  <a:lnTo>
                    <a:pt x="216124" y="322339"/>
                  </a:lnTo>
                  <a:lnTo>
                    <a:pt x="209783" y="324036"/>
                  </a:lnTo>
                  <a:lnTo>
                    <a:pt x="188620" y="338055"/>
                  </a:lnTo>
                  <a:lnTo>
                    <a:pt x="180779" y="341722"/>
                  </a:lnTo>
                  <a:lnTo>
                    <a:pt x="172368" y="342944"/>
                  </a:lnTo>
                  <a:close/>
                </a:path>
                <a:path w="344805" h="457835">
                  <a:moveTo>
                    <a:pt x="241484" y="323857"/>
                  </a:moveTo>
                  <a:lnTo>
                    <a:pt x="216123" y="322339"/>
                  </a:lnTo>
                  <a:lnTo>
                    <a:pt x="252017" y="322339"/>
                  </a:lnTo>
                  <a:lnTo>
                    <a:pt x="250111" y="323101"/>
                  </a:lnTo>
                  <a:lnTo>
                    <a:pt x="241484" y="323857"/>
                  </a:lnTo>
                  <a:close/>
                </a:path>
                <a:path w="344805" h="457835">
                  <a:moveTo>
                    <a:pt x="125897" y="352343"/>
                  </a:moveTo>
                  <a:lnTo>
                    <a:pt x="104770" y="352343"/>
                  </a:lnTo>
                  <a:lnTo>
                    <a:pt x="123790" y="351182"/>
                  </a:lnTo>
                  <a:lnTo>
                    <a:pt x="124146" y="351182"/>
                  </a:lnTo>
                  <a:lnTo>
                    <a:pt x="125897" y="352343"/>
                  </a:lnTo>
                  <a:close/>
                </a:path>
                <a:path w="344805" h="457835">
                  <a:moveTo>
                    <a:pt x="240591" y="457534"/>
                  </a:moveTo>
                  <a:lnTo>
                    <a:pt x="230054" y="456641"/>
                  </a:lnTo>
                  <a:lnTo>
                    <a:pt x="225500" y="453248"/>
                  </a:lnTo>
                  <a:lnTo>
                    <a:pt x="223446" y="448426"/>
                  </a:lnTo>
                  <a:lnTo>
                    <a:pt x="189870" y="368773"/>
                  </a:lnTo>
                  <a:lnTo>
                    <a:pt x="194871" y="367166"/>
                  </a:lnTo>
                  <a:lnTo>
                    <a:pt x="199827" y="364844"/>
                  </a:lnTo>
                  <a:lnTo>
                    <a:pt x="220411" y="351182"/>
                  </a:lnTo>
                  <a:lnTo>
                    <a:pt x="220767" y="351182"/>
                  </a:lnTo>
                  <a:lnTo>
                    <a:pt x="239787" y="352343"/>
                  </a:lnTo>
                  <a:lnTo>
                    <a:pt x="324893" y="352343"/>
                  </a:lnTo>
                  <a:lnTo>
                    <a:pt x="342644" y="394459"/>
                  </a:lnTo>
                  <a:lnTo>
                    <a:pt x="344622" y="399223"/>
                  </a:lnTo>
                  <a:lnTo>
                    <a:pt x="343907" y="404671"/>
                  </a:lnTo>
                  <a:lnTo>
                    <a:pt x="342345" y="406724"/>
                  </a:lnTo>
                  <a:lnTo>
                    <a:pt x="277292" y="406724"/>
                  </a:lnTo>
                  <a:lnTo>
                    <a:pt x="248538" y="450659"/>
                  </a:lnTo>
                  <a:lnTo>
                    <a:pt x="245681" y="455123"/>
                  </a:lnTo>
                  <a:lnTo>
                    <a:pt x="240591" y="457534"/>
                  </a:lnTo>
                  <a:close/>
                </a:path>
                <a:path w="344805" h="457835">
                  <a:moveTo>
                    <a:pt x="105020" y="457534"/>
                  </a:moveTo>
                  <a:lnTo>
                    <a:pt x="103778" y="457534"/>
                  </a:lnTo>
                  <a:lnTo>
                    <a:pt x="98688" y="455123"/>
                  </a:lnTo>
                  <a:lnTo>
                    <a:pt x="98820" y="455123"/>
                  </a:lnTo>
                  <a:lnTo>
                    <a:pt x="95961" y="450659"/>
                  </a:lnTo>
                  <a:lnTo>
                    <a:pt x="67266" y="406724"/>
                  </a:lnTo>
                  <a:lnTo>
                    <a:pt x="138714" y="406724"/>
                  </a:lnTo>
                  <a:lnTo>
                    <a:pt x="119133" y="453248"/>
                  </a:lnTo>
                  <a:lnTo>
                    <a:pt x="119058" y="453427"/>
                  </a:lnTo>
                  <a:lnTo>
                    <a:pt x="114627" y="456641"/>
                  </a:lnTo>
                  <a:lnTo>
                    <a:pt x="115557" y="456641"/>
                  </a:lnTo>
                  <a:lnTo>
                    <a:pt x="105020" y="457534"/>
                  </a:lnTo>
                  <a:close/>
                </a:path>
                <a:path w="344805" h="457835">
                  <a:moveTo>
                    <a:pt x="332702" y="414850"/>
                  </a:moveTo>
                  <a:lnTo>
                    <a:pt x="331912" y="414850"/>
                  </a:lnTo>
                  <a:lnTo>
                    <a:pt x="277292" y="406724"/>
                  </a:lnTo>
                  <a:lnTo>
                    <a:pt x="342345" y="406724"/>
                  </a:lnTo>
                  <a:lnTo>
                    <a:pt x="337724" y="412797"/>
                  </a:lnTo>
                  <a:lnTo>
                    <a:pt x="337882" y="412797"/>
                  </a:lnTo>
                  <a:lnTo>
                    <a:pt x="332702" y="414850"/>
                  </a:lnTo>
                  <a:close/>
                </a:path>
              </a:pathLst>
            </a:custGeom>
            <a:solidFill>
              <a:srgbClr val="1C4ED8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82800" y="1912683"/>
            <a:ext cx="4469200" cy="353302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00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안정된</a:t>
            </a:r>
            <a:r>
              <a:rPr sz="2200" spc="-1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2200" spc="-1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2200" spc="-1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안전</a:t>
            </a:r>
            <a:r>
              <a:rPr sz="2200" spc="-1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r>
              <a:rPr sz="2200" spc="-1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3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2200" spc="-15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2200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endParaRPr sz="22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8506" y="2815082"/>
            <a:ext cx="5684094" cy="6422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15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IATF</a:t>
            </a:r>
            <a:r>
              <a:rPr sz="2000" b="1" spc="3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000" b="1" spc="-1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16949</a:t>
            </a:r>
            <a:r>
              <a:rPr sz="2000" b="1" spc="4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000" b="1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품질경영시스템</a:t>
            </a:r>
            <a:r>
              <a:rPr sz="2000" b="1" spc="-20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인증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2700" marR="5080">
              <a:lnSpc>
                <a:spcPct val="111100"/>
              </a:lnSpc>
              <a:spcBef>
                <a:spcPts val="850"/>
              </a:spcBef>
            </a:pP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글로벌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표준의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자동차산업</a:t>
            </a:r>
            <a:r>
              <a:rPr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품질경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영시스템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인증을</a:t>
            </a:r>
            <a:r>
              <a:rPr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통해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고객</a:t>
            </a:r>
            <a:r>
              <a:rPr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요구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에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부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합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하는</a:t>
            </a:r>
            <a:r>
              <a:rPr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품질관리</a:t>
            </a:r>
            <a:r>
              <a:rPr sz="1350" spc="5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체계</a:t>
            </a:r>
            <a:r>
              <a:rPr sz="1350" spc="-11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9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</a:t>
            </a:r>
            <a:r>
              <a:rPr lang="en-US" sz="1350" spc="-29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9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축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8506" y="3806063"/>
            <a:ext cx="13335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인증</a:t>
            </a:r>
            <a:r>
              <a:rPr sz="1350" b="1" spc="-12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b="1" spc="-21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취득일</a:t>
            </a:r>
            <a:r>
              <a:rPr sz="1350" spc="-21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:</a:t>
            </a:r>
            <a:r>
              <a:rPr sz="1350" spc="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202</a:t>
            </a:r>
            <a:r>
              <a:rPr lang="en-US"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2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05049" y="4914899"/>
            <a:ext cx="1181100" cy="2419350"/>
            <a:chOff x="2305049" y="4914899"/>
            <a:chExt cx="1181100" cy="2419350"/>
          </a:xfrm>
        </p:grpSpPr>
        <p:sp>
          <p:nvSpPr>
            <p:cNvPr id="16" name="object 16"/>
            <p:cNvSpPr/>
            <p:nvPr/>
          </p:nvSpPr>
          <p:spPr>
            <a:xfrm>
              <a:off x="2343149" y="4914899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1054004" y="1142999"/>
                  </a:moveTo>
                  <a:lnTo>
                    <a:pt x="88995" y="1142999"/>
                  </a:lnTo>
                  <a:lnTo>
                    <a:pt x="82801" y="1142389"/>
                  </a:lnTo>
                  <a:lnTo>
                    <a:pt x="37131" y="1123472"/>
                  </a:lnTo>
                  <a:lnTo>
                    <a:pt x="9643" y="1089978"/>
                  </a:lnTo>
                  <a:lnTo>
                    <a:pt x="0" y="1054004"/>
                  </a:lnTo>
                  <a:lnTo>
                    <a:pt x="0" y="1047749"/>
                  </a:lnTo>
                  <a:lnTo>
                    <a:pt x="0" y="88995"/>
                  </a:lnTo>
                  <a:lnTo>
                    <a:pt x="12577" y="47531"/>
                  </a:lnTo>
                  <a:lnTo>
                    <a:pt x="47531" y="12577"/>
                  </a:lnTo>
                  <a:lnTo>
                    <a:pt x="88995" y="0"/>
                  </a:lnTo>
                  <a:lnTo>
                    <a:pt x="1054004" y="0"/>
                  </a:lnTo>
                  <a:lnTo>
                    <a:pt x="1095467" y="12577"/>
                  </a:lnTo>
                  <a:lnTo>
                    <a:pt x="1130421" y="47530"/>
                  </a:lnTo>
                  <a:lnTo>
                    <a:pt x="1143000" y="88995"/>
                  </a:lnTo>
                  <a:lnTo>
                    <a:pt x="1143000" y="1054004"/>
                  </a:lnTo>
                  <a:lnTo>
                    <a:pt x="1130421" y="1095467"/>
                  </a:lnTo>
                  <a:lnTo>
                    <a:pt x="1095467" y="1130421"/>
                  </a:lnTo>
                  <a:lnTo>
                    <a:pt x="1060198" y="1142389"/>
                  </a:lnTo>
                  <a:lnTo>
                    <a:pt x="1054004" y="1142999"/>
                  </a:lnTo>
                  <a:close/>
                </a:path>
              </a:pathLst>
            </a:custGeom>
            <a:solidFill>
              <a:srgbClr val="F0F7FF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657474" y="5286374"/>
              <a:ext cx="514350" cy="400050"/>
            </a:xfrm>
            <a:custGeom>
              <a:avLst/>
              <a:gdLst/>
              <a:ahLst/>
              <a:cxnLst/>
              <a:rect l="l" t="t" r="r" b="b"/>
              <a:pathLst>
                <a:path w="514350" h="400050">
                  <a:moveTo>
                    <a:pt x="318343" y="128587"/>
                  </a:moveTo>
                  <a:lnTo>
                    <a:pt x="196006" y="128587"/>
                  </a:lnTo>
                  <a:lnTo>
                    <a:pt x="200025" y="124569"/>
                  </a:lnTo>
                  <a:lnTo>
                    <a:pt x="200025" y="28575"/>
                  </a:lnTo>
                  <a:lnTo>
                    <a:pt x="202267" y="17442"/>
                  </a:lnTo>
                  <a:lnTo>
                    <a:pt x="208385" y="8360"/>
                  </a:lnTo>
                  <a:lnTo>
                    <a:pt x="217467" y="2242"/>
                  </a:lnTo>
                  <a:lnTo>
                    <a:pt x="228600" y="0"/>
                  </a:lnTo>
                  <a:lnTo>
                    <a:pt x="285750" y="0"/>
                  </a:lnTo>
                  <a:lnTo>
                    <a:pt x="296882" y="2242"/>
                  </a:lnTo>
                  <a:lnTo>
                    <a:pt x="305964" y="8360"/>
                  </a:lnTo>
                  <a:lnTo>
                    <a:pt x="312082" y="17442"/>
                  </a:lnTo>
                  <a:lnTo>
                    <a:pt x="314325" y="28575"/>
                  </a:lnTo>
                  <a:lnTo>
                    <a:pt x="314325" y="124569"/>
                  </a:lnTo>
                  <a:lnTo>
                    <a:pt x="318343" y="128587"/>
                  </a:lnTo>
                  <a:close/>
                </a:path>
                <a:path w="514350" h="400050">
                  <a:moveTo>
                    <a:pt x="485775" y="285750"/>
                  </a:moveTo>
                  <a:lnTo>
                    <a:pt x="28575" y="285750"/>
                  </a:lnTo>
                  <a:lnTo>
                    <a:pt x="28575" y="228600"/>
                  </a:lnTo>
                  <a:lnTo>
                    <a:pt x="33840" y="182818"/>
                  </a:lnTo>
                  <a:lnTo>
                    <a:pt x="48840" y="140783"/>
                  </a:lnTo>
                  <a:lnTo>
                    <a:pt x="72378" y="103690"/>
                  </a:lnTo>
                  <a:lnTo>
                    <a:pt x="103258" y="72734"/>
                  </a:lnTo>
                  <a:lnTo>
                    <a:pt x="140285" y="49113"/>
                  </a:lnTo>
                  <a:lnTo>
                    <a:pt x="183147" y="124033"/>
                  </a:lnTo>
                  <a:lnTo>
                    <a:pt x="184755" y="126890"/>
                  </a:lnTo>
                  <a:lnTo>
                    <a:pt x="187791" y="128587"/>
                  </a:lnTo>
                  <a:lnTo>
                    <a:pt x="457846" y="128587"/>
                  </a:lnTo>
                  <a:lnTo>
                    <a:pt x="464982" y="139703"/>
                  </a:lnTo>
                  <a:lnTo>
                    <a:pt x="480140" y="181215"/>
                  </a:lnTo>
                  <a:lnTo>
                    <a:pt x="485775" y="226456"/>
                  </a:lnTo>
                  <a:lnTo>
                    <a:pt x="485775" y="285750"/>
                  </a:lnTo>
                  <a:close/>
                </a:path>
                <a:path w="514350" h="400050">
                  <a:moveTo>
                    <a:pt x="457846" y="128587"/>
                  </a:moveTo>
                  <a:lnTo>
                    <a:pt x="326558" y="128587"/>
                  </a:lnTo>
                  <a:lnTo>
                    <a:pt x="329594" y="126890"/>
                  </a:lnTo>
                  <a:lnTo>
                    <a:pt x="331202" y="124033"/>
                  </a:lnTo>
                  <a:lnTo>
                    <a:pt x="374064" y="49113"/>
                  </a:lnTo>
                  <a:lnTo>
                    <a:pt x="410774" y="72494"/>
                  </a:lnTo>
                  <a:lnTo>
                    <a:pt x="441470" y="103077"/>
                  </a:lnTo>
                  <a:lnTo>
                    <a:pt x="457846" y="128587"/>
                  </a:lnTo>
                  <a:close/>
                </a:path>
                <a:path w="514350" h="400050">
                  <a:moveTo>
                    <a:pt x="257175" y="400050"/>
                  </a:moveTo>
                  <a:lnTo>
                    <a:pt x="172408" y="395144"/>
                  </a:lnTo>
                  <a:lnTo>
                    <a:pt x="106081" y="382922"/>
                  </a:lnTo>
                  <a:lnTo>
                    <a:pt x="56938" y="367125"/>
                  </a:lnTo>
                  <a:lnTo>
                    <a:pt x="5179" y="339774"/>
                  </a:lnTo>
                  <a:lnTo>
                    <a:pt x="0" y="333345"/>
                  </a:lnTo>
                  <a:lnTo>
                    <a:pt x="0" y="320932"/>
                  </a:lnTo>
                  <a:lnTo>
                    <a:pt x="6607" y="314325"/>
                  </a:lnTo>
                  <a:lnTo>
                    <a:pt x="507742" y="314325"/>
                  </a:lnTo>
                  <a:lnTo>
                    <a:pt x="514350" y="320932"/>
                  </a:lnTo>
                  <a:lnTo>
                    <a:pt x="514350" y="333345"/>
                  </a:lnTo>
                  <a:lnTo>
                    <a:pt x="457411" y="367125"/>
                  </a:lnTo>
                  <a:lnTo>
                    <a:pt x="408268" y="382922"/>
                  </a:lnTo>
                  <a:lnTo>
                    <a:pt x="341941" y="395144"/>
                  </a:lnTo>
                  <a:lnTo>
                    <a:pt x="257175" y="400050"/>
                  </a:lnTo>
                  <a:close/>
                </a:path>
              </a:pathLst>
            </a:custGeom>
            <a:solidFill>
              <a:srgbClr val="1C4ED8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305049" y="67627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6"/>
                  </a:lnTo>
                  <a:lnTo>
                    <a:pt x="202801" y="559195"/>
                  </a:lnTo>
                  <a:lnTo>
                    <a:pt x="163575" y="544064"/>
                  </a:lnTo>
                  <a:lnTo>
                    <a:pt x="126995" y="523341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3"/>
                  </a:lnTo>
                  <a:lnTo>
                    <a:pt x="21751" y="395100"/>
                  </a:lnTo>
                  <a:lnTo>
                    <a:pt x="8563" y="355180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90" y="230002"/>
                  </a:lnTo>
                  <a:lnTo>
                    <a:pt x="16703" y="189483"/>
                  </a:lnTo>
                  <a:lnTo>
                    <a:pt x="33740" y="151047"/>
                  </a:lnTo>
                  <a:lnTo>
                    <a:pt x="56233" y="115528"/>
                  </a:lnTo>
                  <a:lnTo>
                    <a:pt x="83694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89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89"/>
                  </a:lnTo>
                  <a:lnTo>
                    <a:pt x="382016" y="16703"/>
                  </a:lnTo>
                  <a:lnTo>
                    <a:pt x="420451" y="33741"/>
                  </a:lnTo>
                  <a:lnTo>
                    <a:pt x="455970" y="56233"/>
                  </a:lnTo>
                  <a:lnTo>
                    <a:pt x="487805" y="83693"/>
                  </a:lnTo>
                  <a:lnTo>
                    <a:pt x="515266" y="115528"/>
                  </a:lnTo>
                  <a:lnTo>
                    <a:pt x="537759" y="151047"/>
                  </a:lnTo>
                  <a:lnTo>
                    <a:pt x="554796" y="189483"/>
                  </a:lnTo>
                  <a:lnTo>
                    <a:pt x="566008" y="230002"/>
                  </a:lnTo>
                  <a:lnTo>
                    <a:pt x="571155" y="271728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6"/>
                  </a:lnTo>
                  <a:lnTo>
                    <a:pt x="554796" y="382015"/>
                  </a:lnTo>
                  <a:lnTo>
                    <a:pt x="537759" y="420451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70" y="515265"/>
                  </a:lnTo>
                  <a:lnTo>
                    <a:pt x="420451" y="537758"/>
                  </a:lnTo>
                  <a:lnTo>
                    <a:pt x="382016" y="554795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3643" y="6934199"/>
              <a:ext cx="214312" cy="22824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759200" y="4939156"/>
            <a:ext cx="5613400" cy="6604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114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ISO</a:t>
            </a:r>
            <a:r>
              <a:rPr sz="2000" b="1" spc="1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000" b="1" spc="-12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45001</a:t>
            </a:r>
            <a:r>
              <a:rPr sz="2000" b="1" spc="3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2000" b="1" spc="-36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안전보건경영시스템</a:t>
            </a:r>
            <a:r>
              <a:rPr sz="2000" b="1" spc="-200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082A5C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인증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작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업장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보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건에</a:t>
            </a:r>
            <a:r>
              <a:rPr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관한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체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계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적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경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영시스템</a:t>
            </a:r>
            <a:r>
              <a:rPr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구축으로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한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근무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환</a:t>
            </a:r>
            <a:r>
              <a:rPr lang="en-US"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경</a:t>
            </a:r>
            <a:r>
              <a:rPr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조성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59200" y="5701537"/>
            <a:ext cx="13335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인증</a:t>
            </a:r>
            <a:r>
              <a:rPr sz="1350" b="1" spc="-12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1350" b="1" spc="-21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취득일</a:t>
            </a:r>
            <a:r>
              <a:rPr sz="1350" spc="-21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:</a:t>
            </a:r>
            <a:r>
              <a:rPr sz="1350" spc="4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202</a:t>
            </a:r>
            <a:r>
              <a:rPr lang="en-US" sz="1350" spc="-10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2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33599" y="6794436"/>
            <a:ext cx="7391400" cy="56746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33450">
              <a:lnSpc>
                <a:spcPct val="100000"/>
              </a:lnSpc>
              <a:spcBef>
                <a:spcPts val="125"/>
              </a:spcBef>
            </a:pPr>
            <a:r>
              <a:rPr sz="2000" b="1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위험성</a:t>
            </a:r>
            <a:r>
              <a:rPr sz="2000" b="1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평가</a:t>
            </a:r>
            <a:r>
              <a:rPr sz="2000" b="1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인증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933450">
              <a:lnSpc>
                <a:spcPct val="100000"/>
              </a:lnSpc>
              <a:spcBef>
                <a:spcPts val="75"/>
              </a:spcBef>
            </a:pP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안전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위험요소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사전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평가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제거를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통한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안전한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작업환경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구축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05049" y="7867649"/>
            <a:ext cx="571500" cy="571500"/>
            <a:chOff x="2305049" y="7867649"/>
            <a:chExt cx="571500" cy="571500"/>
          </a:xfrm>
        </p:grpSpPr>
        <p:sp>
          <p:nvSpPr>
            <p:cNvPr id="24" name="object 24"/>
            <p:cNvSpPr/>
            <p:nvPr/>
          </p:nvSpPr>
          <p:spPr>
            <a:xfrm>
              <a:off x="2305049" y="786764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4"/>
                  </a:lnTo>
                  <a:lnTo>
                    <a:pt x="126995" y="523341"/>
                  </a:lnTo>
                  <a:lnTo>
                    <a:pt x="93851" y="497476"/>
                  </a:lnTo>
                  <a:lnTo>
                    <a:pt x="64862" y="467027"/>
                  </a:lnTo>
                  <a:lnTo>
                    <a:pt x="40653" y="432654"/>
                  </a:lnTo>
                  <a:lnTo>
                    <a:pt x="21751" y="395100"/>
                  </a:lnTo>
                  <a:lnTo>
                    <a:pt x="8563" y="355180"/>
                  </a:lnTo>
                  <a:lnTo>
                    <a:pt x="1376" y="313758"/>
                  </a:lnTo>
                  <a:lnTo>
                    <a:pt x="0" y="285749"/>
                  </a:lnTo>
                  <a:lnTo>
                    <a:pt x="344" y="271728"/>
                  </a:lnTo>
                  <a:lnTo>
                    <a:pt x="5490" y="230002"/>
                  </a:lnTo>
                  <a:lnTo>
                    <a:pt x="16703" y="189482"/>
                  </a:lnTo>
                  <a:lnTo>
                    <a:pt x="33740" y="151047"/>
                  </a:lnTo>
                  <a:lnTo>
                    <a:pt x="56233" y="115528"/>
                  </a:lnTo>
                  <a:lnTo>
                    <a:pt x="83694" y="83693"/>
                  </a:lnTo>
                  <a:lnTo>
                    <a:pt x="115528" y="56233"/>
                  </a:lnTo>
                  <a:lnTo>
                    <a:pt x="151048" y="33740"/>
                  </a:lnTo>
                  <a:lnTo>
                    <a:pt x="189483" y="16703"/>
                  </a:lnTo>
                  <a:lnTo>
                    <a:pt x="230002" y="5490"/>
                  </a:lnTo>
                  <a:lnTo>
                    <a:pt x="271729" y="344"/>
                  </a:lnTo>
                  <a:lnTo>
                    <a:pt x="285749" y="0"/>
                  </a:lnTo>
                  <a:lnTo>
                    <a:pt x="299771" y="344"/>
                  </a:lnTo>
                  <a:lnTo>
                    <a:pt x="341496" y="5490"/>
                  </a:lnTo>
                  <a:lnTo>
                    <a:pt x="382016" y="16703"/>
                  </a:lnTo>
                  <a:lnTo>
                    <a:pt x="420451" y="33740"/>
                  </a:lnTo>
                  <a:lnTo>
                    <a:pt x="455970" y="56232"/>
                  </a:lnTo>
                  <a:lnTo>
                    <a:pt x="487805" y="83693"/>
                  </a:lnTo>
                  <a:lnTo>
                    <a:pt x="515266" y="115527"/>
                  </a:lnTo>
                  <a:lnTo>
                    <a:pt x="537759" y="151046"/>
                  </a:lnTo>
                  <a:lnTo>
                    <a:pt x="554796" y="189482"/>
                  </a:lnTo>
                  <a:lnTo>
                    <a:pt x="566008" y="230002"/>
                  </a:lnTo>
                  <a:lnTo>
                    <a:pt x="571155" y="271728"/>
                  </a:lnTo>
                  <a:lnTo>
                    <a:pt x="571499" y="285749"/>
                  </a:lnTo>
                  <a:lnTo>
                    <a:pt x="571155" y="299771"/>
                  </a:lnTo>
                  <a:lnTo>
                    <a:pt x="566008" y="341495"/>
                  </a:lnTo>
                  <a:lnTo>
                    <a:pt x="554796" y="382015"/>
                  </a:lnTo>
                  <a:lnTo>
                    <a:pt x="537759" y="420450"/>
                  </a:lnTo>
                  <a:lnTo>
                    <a:pt x="515266" y="455970"/>
                  </a:lnTo>
                  <a:lnTo>
                    <a:pt x="487805" y="487805"/>
                  </a:lnTo>
                  <a:lnTo>
                    <a:pt x="455970" y="515266"/>
                  </a:lnTo>
                  <a:lnTo>
                    <a:pt x="420451" y="537758"/>
                  </a:lnTo>
                  <a:lnTo>
                    <a:pt x="382016" y="554796"/>
                  </a:lnTo>
                  <a:lnTo>
                    <a:pt x="341496" y="566008"/>
                  </a:lnTo>
                  <a:lnTo>
                    <a:pt x="299771" y="571155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0075C7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5074" y="8039099"/>
              <a:ext cx="171450" cy="2286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133599" y="7899336"/>
            <a:ext cx="7391400" cy="56746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33450">
              <a:lnSpc>
                <a:spcPct val="100000"/>
              </a:lnSpc>
              <a:spcBef>
                <a:spcPts val="125"/>
              </a:spcBef>
            </a:pPr>
            <a:r>
              <a:rPr sz="2000" b="1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품질</a:t>
            </a:r>
            <a:r>
              <a:rPr sz="2000" b="1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검증</a:t>
            </a:r>
            <a:r>
              <a:rPr sz="2000" b="1" spc="-15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29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프로세스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  <a:p>
            <a:pPr marL="933450">
              <a:lnSpc>
                <a:spcPct val="100000"/>
              </a:lnSpc>
              <a:spcBef>
                <a:spcPts val="75"/>
              </a:spcBef>
            </a:pPr>
            <a:r>
              <a:rPr sz="150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IBM Plex Sans"/>
              </a:rPr>
              <a:t>MES</a:t>
            </a:r>
            <a:r>
              <a:rPr sz="150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IBM Plex Sans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</a:t>
            </a:r>
            <a:r>
              <a:rPr lang="en-US"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반</a:t>
            </a:r>
            <a:r>
              <a:rPr lang="en-US"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전자화된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데이터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공정별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체계적인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500" spc="-1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50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운영</a:t>
            </a:r>
            <a:endParaRPr sz="150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001248" y="2400299"/>
            <a:ext cx="3524250" cy="1257300"/>
          </a:xfrm>
          <a:custGeom>
            <a:avLst/>
            <a:gdLst/>
            <a:ahLst/>
            <a:cxnLst/>
            <a:rect l="l" t="t" r="r" b="b"/>
            <a:pathLst>
              <a:path w="3524250" h="1257300">
                <a:moveTo>
                  <a:pt x="3435253" y="1257299"/>
                </a:moveTo>
                <a:lnTo>
                  <a:pt x="88996" y="1257299"/>
                </a:lnTo>
                <a:lnTo>
                  <a:pt x="82801" y="1256689"/>
                </a:lnTo>
                <a:lnTo>
                  <a:pt x="37131" y="1237772"/>
                </a:lnTo>
                <a:lnTo>
                  <a:pt x="9643" y="1204278"/>
                </a:lnTo>
                <a:lnTo>
                  <a:pt x="0" y="1168303"/>
                </a:lnTo>
                <a:lnTo>
                  <a:pt x="1" y="1162049"/>
                </a:lnTo>
                <a:lnTo>
                  <a:pt x="0" y="88995"/>
                </a:lnTo>
                <a:lnTo>
                  <a:pt x="12577" y="47531"/>
                </a:lnTo>
                <a:lnTo>
                  <a:pt x="47531" y="12577"/>
                </a:lnTo>
                <a:lnTo>
                  <a:pt x="88996" y="0"/>
                </a:lnTo>
                <a:lnTo>
                  <a:pt x="3435253" y="0"/>
                </a:lnTo>
                <a:lnTo>
                  <a:pt x="3476715" y="12577"/>
                </a:lnTo>
                <a:lnTo>
                  <a:pt x="3511671" y="47531"/>
                </a:lnTo>
                <a:lnTo>
                  <a:pt x="3524249" y="88995"/>
                </a:lnTo>
                <a:lnTo>
                  <a:pt x="3524249" y="1168303"/>
                </a:lnTo>
                <a:lnTo>
                  <a:pt x="3511671" y="1209767"/>
                </a:lnTo>
                <a:lnTo>
                  <a:pt x="3476716" y="1244721"/>
                </a:lnTo>
                <a:lnTo>
                  <a:pt x="3441447" y="1256689"/>
                </a:lnTo>
                <a:lnTo>
                  <a:pt x="3435253" y="12572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860384" y="2600235"/>
            <a:ext cx="1805939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350" b="1" spc="-10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1,600</a:t>
            </a:r>
            <a:endParaRPr sz="3350" dirty="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재생품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재입고</a:t>
            </a:r>
            <a:r>
              <a:rPr sz="1350" spc="-10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130" dirty="0" err="1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불량률</a:t>
            </a:r>
            <a:r>
              <a:rPr lang="en-US" sz="1350" spc="-13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13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(ppm)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715998" y="2400299"/>
            <a:ext cx="3524250" cy="1257300"/>
          </a:xfrm>
          <a:custGeom>
            <a:avLst/>
            <a:gdLst/>
            <a:ahLst/>
            <a:cxnLst/>
            <a:rect l="l" t="t" r="r" b="b"/>
            <a:pathLst>
              <a:path w="3524250" h="1257300">
                <a:moveTo>
                  <a:pt x="3435253" y="1257299"/>
                </a:moveTo>
                <a:lnTo>
                  <a:pt x="88994" y="1257299"/>
                </a:lnTo>
                <a:lnTo>
                  <a:pt x="82799" y="1256689"/>
                </a:lnTo>
                <a:lnTo>
                  <a:pt x="37131" y="1237772"/>
                </a:lnTo>
                <a:lnTo>
                  <a:pt x="9642" y="1204278"/>
                </a:lnTo>
                <a:lnTo>
                  <a:pt x="0" y="1168303"/>
                </a:lnTo>
                <a:lnTo>
                  <a:pt x="0" y="1162049"/>
                </a:lnTo>
                <a:lnTo>
                  <a:pt x="0" y="88995"/>
                </a:lnTo>
                <a:lnTo>
                  <a:pt x="12575" y="47531"/>
                </a:lnTo>
                <a:lnTo>
                  <a:pt x="47530" y="12577"/>
                </a:lnTo>
                <a:lnTo>
                  <a:pt x="88994" y="0"/>
                </a:lnTo>
                <a:lnTo>
                  <a:pt x="3435253" y="0"/>
                </a:lnTo>
                <a:lnTo>
                  <a:pt x="3476715" y="12577"/>
                </a:lnTo>
                <a:lnTo>
                  <a:pt x="3511669" y="47531"/>
                </a:lnTo>
                <a:lnTo>
                  <a:pt x="3524248" y="88995"/>
                </a:lnTo>
                <a:lnTo>
                  <a:pt x="3524248" y="1168303"/>
                </a:lnTo>
                <a:lnTo>
                  <a:pt x="3511669" y="1209767"/>
                </a:lnTo>
                <a:lnTo>
                  <a:pt x="3476715" y="1244721"/>
                </a:lnTo>
                <a:lnTo>
                  <a:pt x="3441447" y="1256689"/>
                </a:lnTo>
                <a:lnTo>
                  <a:pt x="3435253" y="125729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931876" y="2600235"/>
            <a:ext cx="109220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350" b="1" spc="-275" dirty="0">
                <a:solidFill>
                  <a:srgbClr val="0075C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100%</a:t>
            </a:r>
            <a:endParaRPr sz="3350">
              <a:latin typeface="현대하모니 L" panose="02020603020101020101" pitchFamily="18" charset="-127"/>
              <a:ea typeface="현대하모니 L" panose="02020603020101020101" pitchFamily="18" charset="-127"/>
              <a:cs typeface="Noto Sans JP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성능</a:t>
            </a:r>
            <a:r>
              <a:rPr sz="1350" spc="-11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검사</a:t>
            </a:r>
            <a:r>
              <a:rPr sz="1350" spc="-110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54545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적용률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905999" y="3962399"/>
            <a:ext cx="7429500" cy="2686050"/>
            <a:chOff x="9905999" y="3962399"/>
            <a:chExt cx="7429500" cy="2686050"/>
          </a:xfrm>
        </p:grpSpPr>
        <p:sp>
          <p:nvSpPr>
            <p:cNvPr id="32" name="object 32"/>
            <p:cNvSpPr/>
            <p:nvPr/>
          </p:nvSpPr>
          <p:spPr>
            <a:xfrm>
              <a:off x="9910761" y="3967162"/>
              <a:ext cx="7419975" cy="2676525"/>
            </a:xfrm>
            <a:custGeom>
              <a:avLst/>
              <a:gdLst/>
              <a:ahLst/>
              <a:cxnLst/>
              <a:rect l="l" t="t" r="r" b="b"/>
              <a:pathLst>
                <a:path w="7419975" h="2676525">
                  <a:moveTo>
                    <a:pt x="7353227" y="2676524"/>
                  </a:moveTo>
                  <a:lnTo>
                    <a:pt x="66747" y="2676524"/>
                  </a:lnTo>
                  <a:lnTo>
                    <a:pt x="62100" y="2676066"/>
                  </a:lnTo>
                  <a:lnTo>
                    <a:pt x="24240" y="2658917"/>
                  </a:lnTo>
                  <a:lnTo>
                    <a:pt x="2287" y="2623623"/>
                  </a:lnTo>
                  <a:lnTo>
                    <a:pt x="0" y="2609777"/>
                  </a:lnTo>
                  <a:lnTo>
                    <a:pt x="0" y="26050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1" y="3642"/>
                  </a:lnTo>
                  <a:lnTo>
                    <a:pt x="66747" y="0"/>
                  </a:lnTo>
                  <a:lnTo>
                    <a:pt x="7353227" y="0"/>
                  </a:lnTo>
                  <a:lnTo>
                    <a:pt x="7392123" y="14645"/>
                  </a:lnTo>
                  <a:lnTo>
                    <a:pt x="7416330" y="48433"/>
                  </a:lnTo>
                  <a:lnTo>
                    <a:pt x="7419973" y="66746"/>
                  </a:lnTo>
                  <a:lnTo>
                    <a:pt x="7419973" y="2609777"/>
                  </a:lnTo>
                  <a:lnTo>
                    <a:pt x="7405327" y="2648675"/>
                  </a:lnTo>
                  <a:lnTo>
                    <a:pt x="7371538" y="2672881"/>
                  </a:lnTo>
                  <a:lnTo>
                    <a:pt x="7357872" y="2676066"/>
                  </a:lnTo>
                  <a:lnTo>
                    <a:pt x="7353227" y="26765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9910761" y="3967162"/>
              <a:ext cx="7419975" cy="2676525"/>
            </a:xfrm>
            <a:custGeom>
              <a:avLst/>
              <a:gdLst/>
              <a:ahLst/>
              <a:cxnLst/>
              <a:rect l="l" t="t" r="r" b="b"/>
              <a:pathLst>
                <a:path w="7419975" h="2676525">
                  <a:moveTo>
                    <a:pt x="0" y="26050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6" y="62101"/>
                  </a:lnTo>
                  <a:lnTo>
                    <a:pt x="17605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7" y="9432"/>
                  </a:lnTo>
                  <a:lnTo>
                    <a:pt x="66747" y="0"/>
                  </a:lnTo>
                  <a:lnTo>
                    <a:pt x="71437" y="0"/>
                  </a:lnTo>
                  <a:lnTo>
                    <a:pt x="7348536" y="0"/>
                  </a:lnTo>
                  <a:lnTo>
                    <a:pt x="7353227" y="0"/>
                  </a:lnTo>
                  <a:lnTo>
                    <a:pt x="7357872" y="457"/>
                  </a:lnTo>
                  <a:lnTo>
                    <a:pt x="7388222" y="12039"/>
                  </a:lnTo>
                  <a:lnTo>
                    <a:pt x="7392123" y="14645"/>
                  </a:lnTo>
                  <a:lnTo>
                    <a:pt x="7395733" y="17606"/>
                  </a:lnTo>
                  <a:lnTo>
                    <a:pt x="7399049" y="20923"/>
                  </a:lnTo>
                  <a:lnTo>
                    <a:pt x="7402367" y="24240"/>
                  </a:lnTo>
                  <a:lnTo>
                    <a:pt x="7405327" y="27848"/>
                  </a:lnTo>
                  <a:lnTo>
                    <a:pt x="7407931" y="31748"/>
                  </a:lnTo>
                  <a:lnTo>
                    <a:pt x="7410538" y="35648"/>
                  </a:lnTo>
                  <a:lnTo>
                    <a:pt x="7419974" y="71437"/>
                  </a:lnTo>
                  <a:lnTo>
                    <a:pt x="7419974" y="2605087"/>
                  </a:lnTo>
                  <a:lnTo>
                    <a:pt x="7419973" y="2609777"/>
                  </a:lnTo>
                  <a:lnTo>
                    <a:pt x="7419515" y="2614423"/>
                  </a:lnTo>
                  <a:lnTo>
                    <a:pt x="7418599" y="2619023"/>
                  </a:lnTo>
                  <a:lnTo>
                    <a:pt x="7417684" y="2623623"/>
                  </a:lnTo>
                  <a:lnTo>
                    <a:pt x="7407932" y="2644775"/>
                  </a:lnTo>
                  <a:lnTo>
                    <a:pt x="7405327" y="2648675"/>
                  </a:lnTo>
                  <a:lnTo>
                    <a:pt x="7402367" y="2652284"/>
                  </a:lnTo>
                  <a:lnTo>
                    <a:pt x="7399049" y="2655601"/>
                  </a:lnTo>
                  <a:lnTo>
                    <a:pt x="7395733" y="2658917"/>
                  </a:lnTo>
                  <a:lnTo>
                    <a:pt x="7392123" y="2661878"/>
                  </a:lnTo>
                  <a:lnTo>
                    <a:pt x="7388222" y="2664484"/>
                  </a:lnTo>
                  <a:lnTo>
                    <a:pt x="7384322" y="2667090"/>
                  </a:lnTo>
                  <a:lnTo>
                    <a:pt x="7362471" y="2675151"/>
                  </a:lnTo>
                  <a:lnTo>
                    <a:pt x="7357872" y="2676066"/>
                  </a:lnTo>
                  <a:lnTo>
                    <a:pt x="7353227" y="2676524"/>
                  </a:lnTo>
                  <a:lnTo>
                    <a:pt x="7348536" y="2676524"/>
                  </a:lnTo>
                  <a:lnTo>
                    <a:pt x="71437" y="2676524"/>
                  </a:lnTo>
                  <a:lnTo>
                    <a:pt x="66747" y="2676524"/>
                  </a:lnTo>
                  <a:lnTo>
                    <a:pt x="62100" y="2676066"/>
                  </a:lnTo>
                  <a:lnTo>
                    <a:pt x="57499" y="2675150"/>
                  </a:lnTo>
                  <a:lnTo>
                    <a:pt x="52899" y="2674236"/>
                  </a:lnTo>
                  <a:lnTo>
                    <a:pt x="31748" y="2664484"/>
                  </a:lnTo>
                  <a:lnTo>
                    <a:pt x="27848" y="2661878"/>
                  </a:lnTo>
                  <a:lnTo>
                    <a:pt x="24240" y="2658917"/>
                  </a:lnTo>
                  <a:lnTo>
                    <a:pt x="20923" y="2655601"/>
                  </a:lnTo>
                  <a:lnTo>
                    <a:pt x="17605" y="2652284"/>
                  </a:lnTo>
                  <a:lnTo>
                    <a:pt x="1371" y="2619023"/>
                  </a:lnTo>
                  <a:lnTo>
                    <a:pt x="456" y="2614423"/>
                  </a:lnTo>
                  <a:lnTo>
                    <a:pt x="0" y="2609777"/>
                  </a:lnTo>
                  <a:lnTo>
                    <a:pt x="0" y="26050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207624" y="4253357"/>
            <a:ext cx="1415415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안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전</a:t>
            </a:r>
            <a:r>
              <a:rPr sz="20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</a:t>
            </a:r>
            <a:r>
              <a:rPr lang="en-US"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리</a:t>
            </a:r>
            <a:r>
              <a:rPr sz="2000" b="1" spc="-200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체</a:t>
            </a:r>
            <a:r>
              <a:rPr lang="en-US"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1F2937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계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905999" y="4829174"/>
            <a:ext cx="7429500" cy="4200525"/>
            <a:chOff x="9905999" y="4829174"/>
            <a:chExt cx="7429500" cy="4200525"/>
          </a:xfrm>
        </p:grpSpPr>
        <p:sp>
          <p:nvSpPr>
            <p:cNvPr id="36" name="object 36"/>
            <p:cNvSpPr/>
            <p:nvPr/>
          </p:nvSpPr>
          <p:spPr>
            <a:xfrm>
              <a:off x="10267937" y="4829174"/>
              <a:ext cx="57150" cy="1428750"/>
            </a:xfrm>
            <a:custGeom>
              <a:avLst/>
              <a:gdLst/>
              <a:ahLst/>
              <a:cxnLst/>
              <a:rect l="l" t="t" r="r" b="b"/>
              <a:pathLst>
                <a:path w="57150" h="1428750">
                  <a:moveTo>
                    <a:pt x="57150" y="1396390"/>
                  </a:moveTo>
                  <a:lnTo>
                    <a:pt x="32372" y="1371600"/>
                  </a:lnTo>
                  <a:lnTo>
                    <a:pt x="24790" y="1371600"/>
                  </a:lnTo>
                  <a:lnTo>
                    <a:pt x="0" y="1396390"/>
                  </a:lnTo>
                  <a:lnTo>
                    <a:pt x="0" y="1403972"/>
                  </a:lnTo>
                  <a:lnTo>
                    <a:pt x="24790" y="1428750"/>
                  </a:lnTo>
                  <a:lnTo>
                    <a:pt x="32372" y="1428750"/>
                  </a:lnTo>
                  <a:lnTo>
                    <a:pt x="57150" y="1403972"/>
                  </a:lnTo>
                  <a:lnTo>
                    <a:pt x="57150" y="1400175"/>
                  </a:lnTo>
                  <a:lnTo>
                    <a:pt x="57150" y="1396390"/>
                  </a:lnTo>
                  <a:close/>
                </a:path>
                <a:path w="57150" h="1428750">
                  <a:moveTo>
                    <a:pt x="57150" y="1053490"/>
                  </a:moveTo>
                  <a:lnTo>
                    <a:pt x="32372" y="1028700"/>
                  </a:lnTo>
                  <a:lnTo>
                    <a:pt x="24790" y="1028700"/>
                  </a:lnTo>
                  <a:lnTo>
                    <a:pt x="0" y="1053490"/>
                  </a:lnTo>
                  <a:lnTo>
                    <a:pt x="0" y="1061072"/>
                  </a:lnTo>
                  <a:lnTo>
                    <a:pt x="24790" y="1085850"/>
                  </a:lnTo>
                  <a:lnTo>
                    <a:pt x="32372" y="1085850"/>
                  </a:lnTo>
                  <a:lnTo>
                    <a:pt x="57150" y="1061072"/>
                  </a:lnTo>
                  <a:lnTo>
                    <a:pt x="57150" y="1057275"/>
                  </a:lnTo>
                  <a:lnTo>
                    <a:pt x="57150" y="1053490"/>
                  </a:lnTo>
                  <a:close/>
                </a:path>
                <a:path w="57150" h="1428750">
                  <a:moveTo>
                    <a:pt x="57150" y="710590"/>
                  </a:moveTo>
                  <a:lnTo>
                    <a:pt x="32372" y="685800"/>
                  </a:lnTo>
                  <a:lnTo>
                    <a:pt x="24790" y="685800"/>
                  </a:lnTo>
                  <a:lnTo>
                    <a:pt x="0" y="710590"/>
                  </a:lnTo>
                  <a:lnTo>
                    <a:pt x="0" y="718172"/>
                  </a:lnTo>
                  <a:lnTo>
                    <a:pt x="24790" y="742950"/>
                  </a:lnTo>
                  <a:lnTo>
                    <a:pt x="32372" y="742950"/>
                  </a:lnTo>
                  <a:lnTo>
                    <a:pt x="57150" y="718172"/>
                  </a:lnTo>
                  <a:lnTo>
                    <a:pt x="57150" y="714375"/>
                  </a:lnTo>
                  <a:lnTo>
                    <a:pt x="57150" y="710590"/>
                  </a:lnTo>
                  <a:close/>
                </a:path>
                <a:path w="57150" h="1428750">
                  <a:moveTo>
                    <a:pt x="57150" y="367690"/>
                  </a:moveTo>
                  <a:lnTo>
                    <a:pt x="32372" y="342900"/>
                  </a:lnTo>
                  <a:lnTo>
                    <a:pt x="24790" y="342900"/>
                  </a:lnTo>
                  <a:lnTo>
                    <a:pt x="0" y="367690"/>
                  </a:lnTo>
                  <a:lnTo>
                    <a:pt x="0" y="375272"/>
                  </a:lnTo>
                  <a:lnTo>
                    <a:pt x="24790" y="400050"/>
                  </a:lnTo>
                  <a:lnTo>
                    <a:pt x="32372" y="400050"/>
                  </a:lnTo>
                  <a:lnTo>
                    <a:pt x="57150" y="375272"/>
                  </a:lnTo>
                  <a:lnTo>
                    <a:pt x="57150" y="371475"/>
                  </a:lnTo>
                  <a:lnTo>
                    <a:pt x="57150" y="367690"/>
                  </a:lnTo>
                  <a:close/>
                </a:path>
                <a:path w="57150" h="14287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9910761" y="6958011"/>
              <a:ext cx="7419975" cy="2066925"/>
            </a:xfrm>
            <a:custGeom>
              <a:avLst/>
              <a:gdLst/>
              <a:ahLst/>
              <a:cxnLst/>
              <a:rect l="l" t="t" r="r" b="b"/>
              <a:pathLst>
                <a:path w="7419975" h="2066925">
                  <a:moveTo>
                    <a:pt x="7353227" y="2066924"/>
                  </a:moveTo>
                  <a:lnTo>
                    <a:pt x="66747" y="2066924"/>
                  </a:lnTo>
                  <a:lnTo>
                    <a:pt x="62100" y="2066466"/>
                  </a:lnTo>
                  <a:lnTo>
                    <a:pt x="24240" y="2049317"/>
                  </a:lnTo>
                  <a:lnTo>
                    <a:pt x="2287" y="2014024"/>
                  </a:lnTo>
                  <a:lnTo>
                    <a:pt x="0" y="2000178"/>
                  </a:lnTo>
                  <a:lnTo>
                    <a:pt x="0" y="19954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1" y="3642"/>
                  </a:lnTo>
                  <a:lnTo>
                    <a:pt x="66747" y="0"/>
                  </a:lnTo>
                  <a:lnTo>
                    <a:pt x="7353227" y="0"/>
                  </a:lnTo>
                  <a:lnTo>
                    <a:pt x="7392123" y="14644"/>
                  </a:lnTo>
                  <a:lnTo>
                    <a:pt x="7416330" y="48432"/>
                  </a:lnTo>
                  <a:lnTo>
                    <a:pt x="7419973" y="66746"/>
                  </a:lnTo>
                  <a:lnTo>
                    <a:pt x="7419973" y="2000178"/>
                  </a:lnTo>
                  <a:lnTo>
                    <a:pt x="7405327" y="2039075"/>
                  </a:lnTo>
                  <a:lnTo>
                    <a:pt x="7371538" y="2063280"/>
                  </a:lnTo>
                  <a:lnTo>
                    <a:pt x="7357872" y="2066466"/>
                  </a:lnTo>
                  <a:lnTo>
                    <a:pt x="7353227" y="2066924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9910761" y="6958011"/>
              <a:ext cx="7419975" cy="2066925"/>
            </a:xfrm>
            <a:custGeom>
              <a:avLst/>
              <a:gdLst/>
              <a:ahLst/>
              <a:cxnLst/>
              <a:rect l="l" t="t" r="r" b="b"/>
              <a:pathLst>
                <a:path w="7419975" h="2066925">
                  <a:moveTo>
                    <a:pt x="0" y="19954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6" y="62100"/>
                  </a:lnTo>
                  <a:lnTo>
                    <a:pt x="17605" y="24239"/>
                  </a:lnTo>
                  <a:lnTo>
                    <a:pt x="20923" y="20923"/>
                  </a:lnTo>
                  <a:lnTo>
                    <a:pt x="24240" y="17605"/>
                  </a:lnTo>
                  <a:lnTo>
                    <a:pt x="27848" y="14644"/>
                  </a:lnTo>
                  <a:lnTo>
                    <a:pt x="31748" y="12038"/>
                  </a:lnTo>
                  <a:lnTo>
                    <a:pt x="35647" y="9432"/>
                  </a:lnTo>
                  <a:lnTo>
                    <a:pt x="66747" y="0"/>
                  </a:lnTo>
                  <a:lnTo>
                    <a:pt x="71437" y="0"/>
                  </a:lnTo>
                  <a:lnTo>
                    <a:pt x="7348536" y="0"/>
                  </a:lnTo>
                  <a:lnTo>
                    <a:pt x="7353227" y="0"/>
                  </a:lnTo>
                  <a:lnTo>
                    <a:pt x="7357872" y="457"/>
                  </a:lnTo>
                  <a:lnTo>
                    <a:pt x="7388222" y="12039"/>
                  </a:lnTo>
                  <a:lnTo>
                    <a:pt x="7392123" y="14644"/>
                  </a:lnTo>
                  <a:lnTo>
                    <a:pt x="7395733" y="17605"/>
                  </a:lnTo>
                  <a:lnTo>
                    <a:pt x="7399049" y="20923"/>
                  </a:lnTo>
                  <a:lnTo>
                    <a:pt x="7402367" y="24239"/>
                  </a:lnTo>
                  <a:lnTo>
                    <a:pt x="7405327" y="27848"/>
                  </a:lnTo>
                  <a:lnTo>
                    <a:pt x="7407931" y="31748"/>
                  </a:lnTo>
                  <a:lnTo>
                    <a:pt x="7410538" y="35648"/>
                  </a:lnTo>
                  <a:lnTo>
                    <a:pt x="7418599" y="57499"/>
                  </a:lnTo>
                  <a:lnTo>
                    <a:pt x="7419515" y="62100"/>
                  </a:lnTo>
                  <a:lnTo>
                    <a:pt x="7419973" y="66746"/>
                  </a:lnTo>
                  <a:lnTo>
                    <a:pt x="7419974" y="71437"/>
                  </a:lnTo>
                  <a:lnTo>
                    <a:pt x="7419974" y="1995487"/>
                  </a:lnTo>
                  <a:lnTo>
                    <a:pt x="7419973" y="2000178"/>
                  </a:lnTo>
                  <a:lnTo>
                    <a:pt x="7419515" y="2004823"/>
                  </a:lnTo>
                  <a:lnTo>
                    <a:pt x="7418599" y="2009424"/>
                  </a:lnTo>
                  <a:lnTo>
                    <a:pt x="7417684" y="2014024"/>
                  </a:lnTo>
                  <a:lnTo>
                    <a:pt x="7407932" y="2035175"/>
                  </a:lnTo>
                  <a:lnTo>
                    <a:pt x="7405327" y="2039075"/>
                  </a:lnTo>
                  <a:lnTo>
                    <a:pt x="7402367" y="2042683"/>
                  </a:lnTo>
                  <a:lnTo>
                    <a:pt x="7399049" y="2046000"/>
                  </a:lnTo>
                  <a:lnTo>
                    <a:pt x="7395733" y="2049317"/>
                  </a:lnTo>
                  <a:lnTo>
                    <a:pt x="7357872" y="2066466"/>
                  </a:lnTo>
                  <a:lnTo>
                    <a:pt x="7348536" y="2066924"/>
                  </a:lnTo>
                  <a:lnTo>
                    <a:pt x="71437" y="2066924"/>
                  </a:lnTo>
                  <a:lnTo>
                    <a:pt x="66747" y="2066924"/>
                  </a:lnTo>
                  <a:lnTo>
                    <a:pt x="62100" y="2066466"/>
                  </a:lnTo>
                  <a:lnTo>
                    <a:pt x="57499" y="2065551"/>
                  </a:lnTo>
                  <a:lnTo>
                    <a:pt x="52899" y="2064635"/>
                  </a:lnTo>
                  <a:lnTo>
                    <a:pt x="20923" y="2046000"/>
                  </a:lnTo>
                  <a:lnTo>
                    <a:pt x="17605" y="2042683"/>
                  </a:lnTo>
                  <a:lnTo>
                    <a:pt x="1371" y="2009423"/>
                  </a:lnTo>
                  <a:lnTo>
                    <a:pt x="456" y="2004823"/>
                  </a:lnTo>
                  <a:lnTo>
                    <a:pt x="0" y="2000178"/>
                  </a:lnTo>
                  <a:lnTo>
                    <a:pt x="0" y="1995487"/>
                  </a:lnTo>
                  <a:close/>
                </a:path>
              </a:pathLst>
            </a:custGeom>
            <a:ln w="9524">
              <a:solidFill>
                <a:srgbClr val="BEDAF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436224" y="4729986"/>
            <a:ext cx="337502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</a:t>
            </a:r>
            <a:r>
              <a:rPr lang="en-US" altLang="ko-KR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전보건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리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책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임자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지정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리</a:t>
            </a:r>
            <a:r>
              <a:rPr lang="en-US" altLang="ko-KR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체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계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운영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436224" y="5072887"/>
            <a:ext cx="242760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작업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위험성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평가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교육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실시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36224" y="5415787"/>
            <a:ext cx="291656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현장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안전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수칙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준수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모니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터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링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436223" y="5758687"/>
            <a:ext cx="2805429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정기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점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검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교육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프로그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램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운</a:t>
            </a:r>
            <a:r>
              <a:rPr lang="en-US"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영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436224" y="6101587"/>
            <a:ext cx="318452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전사고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방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캠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페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인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및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안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전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의식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향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상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활동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207624" y="7244206"/>
            <a:ext cx="162560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360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품</a:t>
            </a:r>
            <a:r>
              <a:rPr lang="en-US" sz="2000" b="1" spc="-360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질</a:t>
            </a:r>
            <a:r>
              <a:rPr sz="2000" b="1" spc="-200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관</a:t>
            </a:r>
            <a:r>
              <a:rPr lang="en-US" sz="2000" b="1" spc="-360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60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리</a:t>
            </a:r>
            <a:r>
              <a:rPr sz="2000" b="1" spc="-200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 </a:t>
            </a:r>
            <a:r>
              <a:rPr sz="2000" b="1" spc="-385" dirty="0">
                <a:solidFill>
                  <a:srgbClr val="1D40AF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Malgun Gothic"/>
              </a:rPr>
              <a:t>시스템</a:t>
            </a:r>
            <a:endParaRPr sz="2000" dirty="0">
              <a:latin typeface="현대하모니 L" panose="02020603020101020101" pitchFamily="18" charset="-127"/>
              <a:ea typeface="현대하모니 L" panose="02020603020101020101" pitchFamily="18" charset="-127"/>
              <a:cs typeface="Malgun Gothic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220324" y="7743825"/>
            <a:ext cx="3590925" cy="952500"/>
            <a:chOff x="10220324" y="7743825"/>
            <a:chExt cx="3590925" cy="952500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0324" y="7743825"/>
              <a:ext cx="190499" cy="1904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749" y="7743825"/>
              <a:ext cx="190499" cy="1904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0324" y="8124824"/>
              <a:ext cx="190499" cy="19049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749" y="8124824"/>
              <a:ext cx="190499" cy="1904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0324" y="8505824"/>
              <a:ext cx="190499" cy="19049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749" y="8505824"/>
              <a:ext cx="190499" cy="19049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0512424" y="7709738"/>
            <a:ext cx="2087576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M</a:t>
            </a:r>
            <a:r>
              <a:rPr lang="en-US" altLang="ko-KR" sz="1450" spc="-1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spc="-1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</a:t>
            </a:r>
            <a:r>
              <a:rPr lang="en-US" altLang="ko-KR" sz="1450" spc="-1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spc="-18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S</a:t>
            </a:r>
            <a:r>
              <a:rPr sz="1450" spc="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35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기</a:t>
            </a:r>
            <a:r>
              <a:rPr lang="en-US"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반</a:t>
            </a:r>
            <a:r>
              <a:rPr sz="1350" spc="-10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 err="1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품질</a:t>
            </a:r>
            <a:r>
              <a:rPr sz="1350" spc="-10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</a:t>
            </a:r>
            <a:r>
              <a:rPr lang="en-US" sz="135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리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912850" y="7720837"/>
            <a:ext cx="145796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툴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토크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값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저장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512424" y="8090738"/>
            <a:ext cx="1343025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Interlocking</a:t>
            </a:r>
            <a:r>
              <a:rPr sz="1450" spc="12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912850" y="8090738"/>
            <a:ext cx="1534160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EOL</a:t>
            </a:r>
            <a:r>
              <a:rPr sz="145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테스트</a:t>
            </a:r>
            <a:r>
              <a:rPr sz="1350" spc="-9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50" spc="-16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100%</a:t>
            </a:r>
            <a:r>
              <a:rPr sz="1450" spc="2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적용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512424" y="8482837"/>
            <a:ext cx="9525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청정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6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환경</a:t>
            </a:r>
            <a:r>
              <a:rPr sz="1350" spc="-11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관리</a:t>
            </a:r>
            <a:endParaRPr sz="135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912850" y="8471738"/>
            <a:ext cx="1236345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Fool</a:t>
            </a:r>
            <a:r>
              <a:rPr lang="en-US" altLang="ko-KR" sz="145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-</a:t>
            </a:r>
            <a:r>
              <a:rPr lang="en-US" altLang="ko-KR" sz="1450" spc="-13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450" spc="-14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proof</a:t>
            </a:r>
            <a:r>
              <a:rPr sz="1450" spc="70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Noto Sans JP"/>
              </a:rPr>
              <a:t> </a:t>
            </a:r>
            <a:r>
              <a:rPr sz="1350" spc="-285" dirty="0">
                <a:solidFill>
                  <a:srgbClr val="333333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시스템</a:t>
            </a:r>
            <a:endParaRPr sz="1350" dirty="0">
              <a:latin typeface="현대하모니 L" panose="02020603020101020101" pitchFamily="18" charset="-127"/>
              <a:ea typeface="현대하모니 L" panose="02020603020101020101" pitchFamily="18" charset="-127"/>
              <a:cs typeface="Dotum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427E412-FEBC-B355-3648-34DAF016D943}"/>
              </a:ext>
            </a:extLst>
          </p:cNvPr>
          <p:cNvSpPr txBox="1"/>
          <p:nvPr/>
        </p:nvSpPr>
        <p:spPr>
          <a:xfrm>
            <a:off x="16056000" y="9790238"/>
            <a:ext cx="2051999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앤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엠</a:t>
            </a:r>
            <a:r>
              <a:rPr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lang="en-US" sz="1400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회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사소개</a:t>
            </a:r>
            <a:r>
              <a:rPr lang="en-US"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spc="-1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서</a:t>
            </a:r>
            <a:r>
              <a:rPr sz="14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Dotum"/>
              </a:rPr>
              <a:t> 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|</a:t>
            </a:r>
            <a:r>
              <a:rPr sz="1400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2025</a:t>
            </a:r>
            <a:r>
              <a:rPr lang="en-US" sz="1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3035</Words>
  <Application>Microsoft Office PowerPoint</Application>
  <PresentationFormat>사용자 지정</PresentationFormat>
  <Paragraphs>660</Paragraphs>
  <Slides>18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7" baseType="lpstr">
      <vt:lpstr>Hyundai M Hinted</vt:lpstr>
      <vt:lpstr>Noto Sans JP</vt:lpstr>
      <vt:lpstr>Noto Sans JP Light</vt:lpstr>
      <vt:lpstr>Dotum</vt:lpstr>
      <vt:lpstr>맑은 고딕</vt:lpstr>
      <vt:lpstr>맑은 고딕</vt:lpstr>
      <vt:lpstr>Malgun Gothic Semilight</vt:lpstr>
      <vt:lpstr>현대하모니 B</vt:lpstr>
      <vt:lpstr>현대하모니 L</vt:lpstr>
      <vt:lpstr>현대하모니 M</vt:lpstr>
      <vt:lpstr>Arial</vt:lpstr>
      <vt:lpstr>Arial Black</vt:lpstr>
      <vt:lpstr>Berlin Sans FB</vt:lpstr>
      <vt:lpstr>Calibri</vt:lpstr>
      <vt:lpstr>Microsoft Sans Serif</vt:lpstr>
      <vt:lpstr>Times New Roman</vt:lpstr>
      <vt:lpstr>Trebuchet MS</vt:lpstr>
      <vt:lpstr>Office Theme</vt:lpstr>
      <vt:lpstr>Presentation</vt:lpstr>
      <vt:lpstr>PowerPoint 프레젠테이션</vt:lpstr>
      <vt:lpstr>목  차</vt:lpstr>
      <vt:lpstr>회사 소개</vt:lpstr>
      <vt:lpstr>회  사  개  요</vt:lpstr>
      <vt:lpstr>회 사  연 혁</vt:lpstr>
      <vt:lpstr>생 산  제 품  현 황</vt:lpstr>
      <vt:lpstr>조 직  현 황</vt:lpstr>
      <vt:lpstr>핵 심  역 량</vt:lpstr>
      <vt:lpstr>품 질  및  안 전 관 리</vt:lpstr>
      <vt:lpstr>품  질  경  영</vt:lpstr>
      <vt:lpstr>안 전 /보건 경 영</vt:lpstr>
      <vt:lpstr>공 장  LAY- OUT</vt:lpstr>
      <vt:lpstr>생 산 라 인  LAY- OUT</vt:lpstr>
      <vt:lpstr>승용 변속기  재 생 라 인  공 정  및  시스 템</vt:lpstr>
      <vt:lpstr>일 체 형  E V 감속기 제 조 공 정 도</vt:lpstr>
      <vt:lpstr>일 체 형  E V 감속기 제 조 공 정 도 (후반부)</vt:lpstr>
      <vt:lpstr>주 요  설 비  현 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㈜ 엠앤엠</dc:title>
  <dc:creator>PC</dc:creator>
  <cp:lastModifiedBy>Greg Kim</cp:lastModifiedBy>
  <cp:revision>44</cp:revision>
  <cp:lastPrinted>2025-07-17T01:44:10Z</cp:lastPrinted>
  <dcterms:created xsi:type="dcterms:W3CDTF">2025-07-11T21:52:23Z</dcterms:created>
  <dcterms:modified xsi:type="dcterms:W3CDTF">2025-11-05T09:46:50Z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2025-07-11T00:00:00Z</vt:filetime>
  </property>
  <property fmtid="{D5CDD505-2E9C-101B-9397-08002B2CF9AE}" pid="3" name="Producer">
    <vt:lpwstr>pypdf</vt:lpwstr>
  </property>
  <property fmtid="{D5CDD505-2E9C-101B-9397-08002B2CF9AE}" pid="4" name="LastSaved">
    <vt:filetime>2025-07-11T00:00:00Z</vt:filetime>
  </property>
</Properties>
</file>